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93" r:id="rId2"/>
    <p:sldId id="294" r:id="rId3"/>
    <p:sldId id="295" r:id="rId4"/>
    <p:sldId id="296" r:id="rId5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27.01.2026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4158984"/>
            <a:ext cx="8517890" cy="137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Customer</a:t>
            </a:r>
            <a:r>
              <a:rPr sz="4000" b="1" spc="-16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Experience</a:t>
            </a:r>
            <a:r>
              <a:rPr sz="4000" b="1" spc="-16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Design</a:t>
            </a:r>
            <a:r>
              <a:rPr sz="4000" b="1" spc="-15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Framework</a:t>
            </a:r>
            <a:endParaRPr sz="4000" dirty="0">
              <a:latin typeface="Calibri"/>
              <a:cs typeface="Calibri"/>
            </a:endParaRPr>
          </a:p>
          <a:p>
            <a:pPr marL="12700" marR="201485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proven,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simple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approach</a:t>
            </a:r>
            <a:r>
              <a:rPr sz="2400" b="1" spc="-8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outlining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customer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experience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vision</a:t>
            </a:r>
            <a:r>
              <a:rPr sz="2400" b="1" spc="-4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design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</a:t>
            </a:r>
            <a:r>
              <a:rPr sz="2400" b="1" spc="-4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organization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16907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0" dirty="0"/>
              <a:t>Customer</a:t>
            </a:r>
            <a:r>
              <a:rPr spc="-150" dirty="0"/>
              <a:t> </a:t>
            </a:r>
            <a:r>
              <a:rPr dirty="0"/>
              <a:t>Experience</a:t>
            </a:r>
            <a:r>
              <a:rPr spc="-125" dirty="0"/>
              <a:t> </a:t>
            </a:r>
            <a:r>
              <a:rPr spc="65" dirty="0"/>
              <a:t>Design</a:t>
            </a:r>
            <a:r>
              <a:rPr spc="-114" dirty="0"/>
              <a:t> </a:t>
            </a:r>
            <a:r>
              <a:rPr spc="420" dirty="0"/>
              <a:t>–</a:t>
            </a:r>
            <a:r>
              <a:rPr spc="-105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498"/>
            <a:ext cx="9192780" cy="20209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209550" marR="20320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simple-to-</a:t>
            </a:r>
            <a:r>
              <a:rPr sz="1600" dirty="0">
                <a:latin typeface="Calibri"/>
                <a:cs typeface="Calibri"/>
              </a:rPr>
              <a:t>use,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very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effective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structuring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improvement.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three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components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drive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analysis,</a:t>
            </a:r>
            <a:endParaRPr sz="1600" dirty="0">
              <a:latin typeface="Calibri"/>
              <a:cs typeface="Calibri"/>
            </a:endParaRPr>
          </a:p>
          <a:p>
            <a:pPr marL="234315" marR="229235" algn="ctr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“visioning”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discussion: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1.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aspirational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experience;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2.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current customer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experience;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3.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delivered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competitors.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simple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model,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aligned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core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steps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taken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along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their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journey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allows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targeted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greatest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return.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54"/>
            <a:ext cx="9192780" cy="20193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234315" marR="227329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Framework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best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suited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future-</a:t>
            </a:r>
            <a:r>
              <a:rPr sz="1600" dirty="0">
                <a:latin typeface="Calibri"/>
                <a:cs typeface="Calibri"/>
              </a:rPr>
              <a:t>state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that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concentrating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vision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organization.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6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most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effective,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level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of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insight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current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state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competitor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experiences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10" dirty="0">
                <a:latin typeface="Calibri"/>
                <a:cs typeface="Calibri"/>
              </a:rPr>
              <a:t> available.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Using</a:t>
            </a:r>
            <a:r>
              <a:rPr sz="1600" spc="-20" dirty="0">
                <a:latin typeface="Calibri"/>
                <a:cs typeface="Calibri"/>
              </a:rPr>
              <a:t> this </a:t>
            </a:r>
            <a:r>
              <a:rPr sz="1600" spc="-10" dirty="0">
                <a:latin typeface="Calibri"/>
                <a:cs typeface="Calibri"/>
              </a:rPr>
              <a:t>information,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facilitate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group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stakeholders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aspirational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from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there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agree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where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maximum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effort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required.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4975"/>
            <a:ext cx="9192780" cy="20118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171450" marR="168275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power 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through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simplicity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adaptability.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It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tailored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any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experience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journey,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any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level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detail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number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customer </a:t>
            </a:r>
            <a:r>
              <a:rPr sz="1600" dirty="0">
                <a:latin typeface="Calibri"/>
                <a:cs typeface="Calibri"/>
              </a:rPr>
              <a:t>journey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steps.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also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very</a:t>
            </a:r>
            <a:r>
              <a:rPr sz="1600" spc="-10" dirty="0">
                <a:latin typeface="Calibri"/>
                <a:cs typeface="Calibri"/>
              </a:rPr>
              <a:t> effective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engage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stakeholders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during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future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customer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experience</a:t>
            </a:r>
            <a:r>
              <a:rPr sz="1600" dirty="0">
                <a:latin typeface="Calibri"/>
                <a:cs typeface="Calibri"/>
              </a:rPr>
              <a:t> design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 “visioning”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addition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executive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socialization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discussions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aimed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at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soliciting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buy-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endorsement</a:t>
            </a:r>
            <a:r>
              <a:rPr sz="1600" dirty="0">
                <a:latin typeface="Calibri"/>
                <a:cs typeface="Calibri"/>
              </a:rPr>
              <a:t> for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0" dirty="0"/>
              <a:t>Customer</a:t>
            </a:r>
            <a:r>
              <a:rPr spc="-150" dirty="0"/>
              <a:t> </a:t>
            </a:r>
            <a:r>
              <a:rPr dirty="0"/>
              <a:t>Experience</a:t>
            </a:r>
            <a:r>
              <a:rPr spc="-125" dirty="0"/>
              <a:t> </a:t>
            </a:r>
            <a:r>
              <a:rPr spc="65" dirty="0"/>
              <a:t>Design</a:t>
            </a:r>
            <a:r>
              <a:rPr spc="-114" dirty="0"/>
              <a:t> </a:t>
            </a:r>
            <a:r>
              <a:rPr spc="420" dirty="0"/>
              <a:t>–</a:t>
            </a:r>
            <a:r>
              <a:rPr spc="-105" dirty="0"/>
              <a:t> </a:t>
            </a: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35133" y="2810065"/>
            <a:ext cx="4827270" cy="3254375"/>
            <a:chOff x="3735133" y="2810065"/>
            <a:chExt cx="4827270" cy="325437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4468" y="2819399"/>
              <a:ext cx="4808220" cy="323545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739896" y="2814827"/>
              <a:ext cx="4817745" cy="3244850"/>
            </a:xfrm>
            <a:custGeom>
              <a:avLst/>
              <a:gdLst/>
              <a:ahLst/>
              <a:cxnLst/>
              <a:rect l="l" t="t" r="r" b="b"/>
              <a:pathLst>
                <a:path w="4817745" h="3244850">
                  <a:moveTo>
                    <a:pt x="0" y="3244596"/>
                  </a:moveTo>
                  <a:lnTo>
                    <a:pt x="4817363" y="3244596"/>
                  </a:lnTo>
                  <a:lnTo>
                    <a:pt x="4817363" y="0"/>
                  </a:lnTo>
                  <a:lnTo>
                    <a:pt x="0" y="0"/>
                  </a:lnTo>
                  <a:lnTo>
                    <a:pt x="0" y="3244596"/>
                  </a:lnTo>
                  <a:close/>
                </a:path>
              </a:pathLst>
            </a:custGeom>
            <a:ln w="9144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29940" y="1914144"/>
            <a:ext cx="5262880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61290" marR="155575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Identify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steps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customers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through.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framework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be </a:t>
            </a:r>
            <a:r>
              <a:rPr sz="1100" dirty="0">
                <a:latin typeface="Calibri"/>
                <a:cs typeface="Calibri"/>
              </a:rPr>
              <a:t>used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highest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level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lower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level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steps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example</a:t>
            </a:r>
            <a:r>
              <a:rPr sz="1100" spc="-25" dirty="0">
                <a:latin typeface="Calibri"/>
                <a:cs typeface="Calibri"/>
              </a:rPr>
              <a:t> the </a:t>
            </a:r>
            <a:r>
              <a:rPr sz="1100" dirty="0">
                <a:latin typeface="Calibri"/>
                <a:cs typeface="Calibri"/>
              </a:rPr>
              <a:t>steps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0" dirty="0">
                <a:latin typeface="Calibri"/>
                <a:cs typeface="Calibri"/>
              </a:rPr>
              <a:t> purchase).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Add steps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along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 horizontal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 </a:t>
            </a:r>
            <a:r>
              <a:rPr sz="1100" spc="-10" dirty="0">
                <a:latin typeface="Calibri"/>
                <a:cs typeface="Calibri"/>
              </a:rPr>
              <a:t>required.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61939" y="2507742"/>
            <a:ext cx="106045" cy="417195"/>
          </a:xfrm>
          <a:custGeom>
            <a:avLst/>
            <a:gdLst/>
            <a:ahLst/>
            <a:cxnLst/>
            <a:rect l="l" t="t" r="r" b="b"/>
            <a:pathLst>
              <a:path w="106045" h="417194">
                <a:moveTo>
                  <a:pt x="0" y="335407"/>
                </a:moveTo>
                <a:lnTo>
                  <a:pt x="23749" y="417195"/>
                </a:lnTo>
                <a:lnTo>
                  <a:pt x="65658" y="361696"/>
                </a:lnTo>
                <a:lnTo>
                  <a:pt x="37464" y="361696"/>
                </a:lnTo>
                <a:lnTo>
                  <a:pt x="30607" y="360425"/>
                </a:lnTo>
                <a:lnTo>
                  <a:pt x="28321" y="357124"/>
                </a:lnTo>
                <a:lnTo>
                  <a:pt x="31255" y="341171"/>
                </a:lnTo>
                <a:lnTo>
                  <a:pt x="0" y="335407"/>
                </a:lnTo>
                <a:close/>
              </a:path>
              <a:path w="106045" h="417194">
                <a:moveTo>
                  <a:pt x="31255" y="341171"/>
                </a:moveTo>
                <a:lnTo>
                  <a:pt x="28321" y="357124"/>
                </a:lnTo>
                <a:lnTo>
                  <a:pt x="30607" y="360425"/>
                </a:lnTo>
                <a:lnTo>
                  <a:pt x="37464" y="361696"/>
                </a:lnTo>
                <a:lnTo>
                  <a:pt x="40894" y="359410"/>
                </a:lnTo>
                <a:lnTo>
                  <a:pt x="43817" y="343488"/>
                </a:lnTo>
                <a:lnTo>
                  <a:pt x="31255" y="341171"/>
                </a:lnTo>
                <a:close/>
              </a:path>
              <a:path w="106045" h="417194">
                <a:moveTo>
                  <a:pt x="43817" y="343488"/>
                </a:moveTo>
                <a:lnTo>
                  <a:pt x="40894" y="359410"/>
                </a:lnTo>
                <a:lnTo>
                  <a:pt x="37464" y="361696"/>
                </a:lnTo>
                <a:lnTo>
                  <a:pt x="65658" y="361696"/>
                </a:lnTo>
                <a:lnTo>
                  <a:pt x="75057" y="349250"/>
                </a:lnTo>
                <a:lnTo>
                  <a:pt x="43817" y="343488"/>
                </a:lnTo>
                <a:close/>
              </a:path>
              <a:path w="106045" h="417194">
                <a:moveTo>
                  <a:pt x="96900" y="0"/>
                </a:moveTo>
                <a:lnTo>
                  <a:pt x="93599" y="2286"/>
                </a:lnTo>
                <a:lnTo>
                  <a:pt x="31255" y="341171"/>
                </a:lnTo>
                <a:lnTo>
                  <a:pt x="43817" y="343488"/>
                </a:lnTo>
                <a:lnTo>
                  <a:pt x="106045" y="4572"/>
                </a:lnTo>
                <a:lnTo>
                  <a:pt x="103759" y="1270"/>
                </a:lnTo>
                <a:lnTo>
                  <a:pt x="96900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870203" y="3133344"/>
            <a:ext cx="2182495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7320" marR="142875" indent="-1905" algn="ctr">
              <a:lnSpc>
                <a:spcPct val="100000"/>
              </a:lnSpc>
              <a:spcBef>
                <a:spcPts val="30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step, </a:t>
            </a:r>
            <a:r>
              <a:rPr sz="1100" dirty="0">
                <a:latin typeface="Calibri"/>
                <a:cs typeface="Calibri"/>
              </a:rPr>
              <a:t>summarize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is </a:t>
            </a:r>
            <a:r>
              <a:rPr sz="1100" dirty="0">
                <a:latin typeface="Calibri"/>
                <a:cs typeface="Calibri"/>
              </a:rPr>
              <a:t>being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targeted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delivery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5" dirty="0">
                <a:latin typeface="Calibri"/>
                <a:cs typeface="Calibri"/>
              </a:rPr>
              <a:t> the </a:t>
            </a:r>
            <a:r>
              <a:rPr sz="1100" spc="-10" dirty="0">
                <a:latin typeface="Calibri"/>
                <a:cs typeface="Calibri"/>
              </a:rPr>
              <a:t>customer.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45586" y="3511930"/>
            <a:ext cx="1460500" cy="327660"/>
          </a:xfrm>
          <a:custGeom>
            <a:avLst/>
            <a:gdLst/>
            <a:ahLst/>
            <a:cxnLst/>
            <a:rect l="l" t="t" r="r" b="b"/>
            <a:pathLst>
              <a:path w="1460500" h="327660">
                <a:moveTo>
                  <a:pt x="1384430" y="296402"/>
                </a:moveTo>
                <a:lnTo>
                  <a:pt x="1378077" y="327533"/>
                </a:lnTo>
                <a:lnTo>
                  <a:pt x="1460373" y="305435"/>
                </a:lnTo>
                <a:lnTo>
                  <a:pt x="1452922" y="299593"/>
                </a:lnTo>
                <a:lnTo>
                  <a:pt x="1400302" y="299593"/>
                </a:lnTo>
                <a:lnTo>
                  <a:pt x="1396873" y="298958"/>
                </a:lnTo>
                <a:lnTo>
                  <a:pt x="1384430" y="296402"/>
                </a:lnTo>
                <a:close/>
              </a:path>
              <a:path w="1460500" h="327660">
                <a:moveTo>
                  <a:pt x="1386970" y="283956"/>
                </a:moveTo>
                <a:lnTo>
                  <a:pt x="1384430" y="296402"/>
                </a:lnTo>
                <a:lnTo>
                  <a:pt x="1396873" y="298958"/>
                </a:lnTo>
                <a:lnTo>
                  <a:pt x="1400302" y="299593"/>
                </a:lnTo>
                <a:lnTo>
                  <a:pt x="1403603" y="297434"/>
                </a:lnTo>
                <a:lnTo>
                  <a:pt x="1404365" y="294005"/>
                </a:lnTo>
                <a:lnTo>
                  <a:pt x="1405001" y="290576"/>
                </a:lnTo>
                <a:lnTo>
                  <a:pt x="1402841" y="287147"/>
                </a:lnTo>
                <a:lnTo>
                  <a:pt x="1399413" y="286512"/>
                </a:lnTo>
                <a:lnTo>
                  <a:pt x="1386970" y="283956"/>
                </a:lnTo>
                <a:close/>
              </a:path>
              <a:path w="1460500" h="327660">
                <a:moveTo>
                  <a:pt x="1393316" y="252857"/>
                </a:moveTo>
                <a:lnTo>
                  <a:pt x="1386970" y="283956"/>
                </a:lnTo>
                <a:lnTo>
                  <a:pt x="1399413" y="286512"/>
                </a:lnTo>
                <a:lnTo>
                  <a:pt x="1402841" y="287147"/>
                </a:lnTo>
                <a:lnTo>
                  <a:pt x="1405001" y="290576"/>
                </a:lnTo>
                <a:lnTo>
                  <a:pt x="1404365" y="294005"/>
                </a:lnTo>
                <a:lnTo>
                  <a:pt x="1403603" y="297434"/>
                </a:lnTo>
                <a:lnTo>
                  <a:pt x="1400302" y="299593"/>
                </a:lnTo>
                <a:lnTo>
                  <a:pt x="1452922" y="299593"/>
                </a:lnTo>
                <a:lnTo>
                  <a:pt x="1393316" y="252857"/>
                </a:lnTo>
                <a:close/>
              </a:path>
              <a:path w="1460500" h="327660">
                <a:moveTo>
                  <a:pt x="4825" y="0"/>
                </a:moveTo>
                <a:lnTo>
                  <a:pt x="1524" y="2286"/>
                </a:lnTo>
                <a:lnTo>
                  <a:pt x="0" y="9144"/>
                </a:lnTo>
                <a:lnTo>
                  <a:pt x="2286" y="12446"/>
                </a:lnTo>
                <a:lnTo>
                  <a:pt x="5714" y="13208"/>
                </a:lnTo>
                <a:lnTo>
                  <a:pt x="1384430" y="296402"/>
                </a:lnTo>
                <a:lnTo>
                  <a:pt x="1386970" y="283956"/>
                </a:lnTo>
                <a:lnTo>
                  <a:pt x="8255" y="762"/>
                </a:lnTo>
                <a:lnTo>
                  <a:pt x="4825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870203" y="5362955"/>
            <a:ext cx="2182495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38430" marR="134620" algn="ctr">
              <a:lnSpc>
                <a:spcPct val="100000"/>
              </a:lnSpc>
              <a:spcBef>
                <a:spcPts val="30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Summarize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key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points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represent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experience </a:t>
            </a:r>
            <a:r>
              <a:rPr sz="1100" dirty="0">
                <a:latin typeface="Calibri"/>
                <a:cs typeface="Calibri"/>
              </a:rPr>
              <a:t>provided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customers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your </a:t>
            </a:r>
            <a:r>
              <a:rPr sz="1100" dirty="0">
                <a:latin typeface="Calibri"/>
                <a:cs typeface="Calibri"/>
              </a:rPr>
              <a:t>primary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competitor.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45841" y="5741796"/>
            <a:ext cx="1308735" cy="214629"/>
          </a:xfrm>
          <a:custGeom>
            <a:avLst/>
            <a:gdLst/>
            <a:ahLst/>
            <a:cxnLst/>
            <a:rect l="l" t="t" r="r" b="b"/>
            <a:pathLst>
              <a:path w="1308735" h="214629">
                <a:moveTo>
                  <a:pt x="1232307" y="182777"/>
                </a:moveTo>
                <a:lnTo>
                  <a:pt x="1227962" y="214248"/>
                </a:lnTo>
                <a:lnTo>
                  <a:pt x="1308734" y="186944"/>
                </a:lnTo>
                <a:lnTo>
                  <a:pt x="1305950" y="185038"/>
                </a:lnTo>
                <a:lnTo>
                  <a:pt x="1248409" y="185038"/>
                </a:lnTo>
                <a:lnTo>
                  <a:pt x="1232307" y="182777"/>
                </a:lnTo>
                <a:close/>
              </a:path>
              <a:path w="1308735" h="214629">
                <a:moveTo>
                  <a:pt x="1234041" y="170214"/>
                </a:moveTo>
                <a:lnTo>
                  <a:pt x="1232328" y="182625"/>
                </a:lnTo>
                <a:lnTo>
                  <a:pt x="1232307" y="182777"/>
                </a:lnTo>
                <a:lnTo>
                  <a:pt x="1248409" y="185038"/>
                </a:lnTo>
                <a:lnTo>
                  <a:pt x="1251584" y="182625"/>
                </a:lnTo>
                <a:lnTo>
                  <a:pt x="1252600" y="175640"/>
                </a:lnTo>
                <a:lnTo>
                  <a:pt x="1250187" y="172465"/>
                </a:lnTo>
                <a:lnTo>
                  <a:pt x="1234041" y="170214"/>
                </a:lnTo>
                <a:close/>
              </a:path>
              <a:path w="1308735" h="214629">
                <a:moveTo>
                  <a:pt x="1238376" y="138810"/>
                </a:moveTo>
                <a:lnTo>
                  <a:pt x="1234041" y="170214"/>
                </a:lnTo>
                <a:lnTo>
                  <a:pt x="1250187" y="172465"/>
                </a:lnTo>
                <a:lnTo>
                  <a:pt x="1252600" y="175640"/>
                </a:lnTo>
                <a:lnTo>
                  <a:pt x="1251584" y="182625"/>
                </a:lnTo>
                <a:lnTo>
                  <a:pt x="1248409" y="185038"/>
                </a:lnTo>
                <a:lnTo>
                  <a:pt x="1305950" y="185038"/>
                </a:lnTo>
                <a:lnTo>
                  <a:pt x="1238376" y="138810"/>
                </a:lnTo>
                <a:close/>
              </a:path>
              <a:path w="1308735" h="214629">
                <a:moveTo>
                  <a:pt x="4063" y="0"/>
                </a:moveTo>
                <a:lnTo>
                  <a:pt x="888" y="2412"/>
                </a:lnTo>
                <a:lnTo>
                  <a:pt x="381" y="5841"/>
                </a:lnTo>
                <a:lnTo>
                  <a:pt x="0" y="9270"/>
                </a:lnTo>
                <a:lnTo>
                  <a:pt x="2412" y="12572"/>
                </a:lnTo>
                <a:lnTo>
                  <a:pt x="1232307" y="182777"/>
                </a:lnTo>
                <a:lnTo>
                  <a:pt x="1234041" y="170214"/>
                </a:lnTo>
                <a:lnTo>
                  <a:pt x="7619" y="380"/>
                </a:lnTo>
                <a:lnTo>
                  <a:pt x="4063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870203" y="4163567"/>
            <a:ext cx="2182495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4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Draw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curves</a:t>
            </a:r>
            <a:endParaRPr sz="1100" dirty="0">
              <a:latin typeface="Calibri"/>
              <a:cs typeface="Calibri"/>
            </a:endParaRPr>
          </a:p>
          <a:p>
            <a:pPr marL="120014" marR="116205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that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represent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your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organization’s </a:t>
            </a:r>
            <a:r>
              <a:rPr sz="1100" dirty="0">
                <a:latin typeface="Calibri"/>
                <a:cs typeface="Calibri"/>
              </a:rPr>
              <a:t>delivered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25" dirty="0">
                <a:latin typeface="Calibri"/>
                <a:cs typeface="Calibri"/>
              </a:rPr>
              <a:t> the </a:t>
            </a:r>
            <a:r>
              <a:rPr sz="1100" spc="-10" dirty="0">
                <a:latin typeface="Calibri"/>
                <a:cs typeface="Calibri"/>
              </a:rPr>
              <a:t>experienced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delivered by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your </a:t>
            </a:r>
            <a:r>
              <a:rPr sz="1100" dirty="0">
                <a:latin typeface="Calibri"/>
                <a:cs typeface="Calibri"/>
              </a:rPr>
              <a:t>primary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competitor.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45586" y="4625975"/>
            <a:ext cx="1460500" cy="328295"/>
          </a:xfrm>
          <a:custGeom>
            <a:avLst/>
            <a:gdLst/>
            <a:ahLst/>
            <a:cxnLst/>
            <a:rect l="l" t="t" r="r" b="b"/>
            <a:pathLst>
              <a:path w="1460500" h="328295">
                <a:moveTo>
                  <a:pt x="1384467" y="297165"/>
                </a:moveTo>
                <a:lnTo>
                  <a:pt x="1378077" y="328168"/>
                </a:lnTo>
                <a:lnTo>
                  <a:pt x="1460373" y="306324"/>
                </a:lnTo>
                <a:lnTo>
                  <a:pt x="1452793" y="300355"/>
                </a:lnTo>
                <a:lnTo>
                  <a:pt x="1400302" y="300355"/>
                </a:lnTo>
                <a:lnTo>
                  <a:pt x="1396873" y="299719"/>
                </a:lnTo>
                <a:lnTo>
                  <a:pt x="1384467" y="297165"/>
                </a:lnTo>
                <a:close/>
              </a:path>
              <a:path w="1460500" h="328295">
                <a:moveTo>
                  <a:pt x="1387032" y="284724"/>
                </a:moveTo>
                <a:lnTo>
                  <a:pt x="1384467" y="297165"/>
                </a:lnTo>
                <a:lnTo>
                  <a:pt x="1396873" y="299719"/>
                </a:lnTo>
                <a:lnTo>
                  <a:pt x="1400302" y="300355"/>
                </a:lnTo>
                <a:lnTo>
                  <a:pt x="1403603" y="298195"/>
                </a:lnTo>
                <a:lnTo>
                  <a:pt x="1405127" y="291338"/>
                </a:lnTo>
                <a:lnTo>
                  <a:pt x="1402841" y="287908"/>
                </a:lnTo>
                <a:lnTo>
                  <a:pt x="1399413" y="287274"/>
                </a:lnTo>
                <a:lnTo>
                  <a:pt x="1387032" y="284724"/>
                </a:lnTo>
                <a:close/>
              </a:path>
              <a:path w="1460500" h="328295">
                <a:moveTo>
                  <a:pt x="1393443" y="253619"/>
                </a:moveTo>
                <a:lnTo>
                  <a:pt x="1387032" y="284724"/>
                </a:lnTo>
                <a:lnTo>
                  <a:pt x="1399413" y="287274"/>
                </a:lnTo>
                <a:lnTo>
                  <a:pt x="1402841" y="287908"/>
                </a:lnTo>
                <a:lnTo>
                  <a:pt x="1405127" y="291338"/>
                </a:lnTo>
                <a:lnTo>
                  <a:pt x="1403603" y="298195"/>
                </a:lnTo>
                <a:lnTo>
                  <a:pt x="1400302" y="300355"/>
                </a:lnTo>
                <a:lnTo>
                  <a:pt x="1452793" y="300355"/>
                </a:lnTo>
                <a:lnTo>
                  <a:pt x="1393443" y="253619"/>
                </a:lnTo>
                <a:close/>
              </a:path>
              <a:path w="1460500" h="328295">
                <a:moveTo>
                  <a:pt x="4825" y="0"/>
                </a:moveTo>
                <a:lnTo>
                  <a:pt x="1524" y="2286"/>
                </a:lnTo>
                <a:lnTo>
                  <a:pt x="0" y="9143"/>
                </a:lnTo>
                <a:lnTo>
                  <a:pt x="2286" y="12445"/>
                </a:lnTo>
                <a:lnTo>
                  <a:pt x="5714" y="13207"/>
                </a:lnTo>
                <a:lnTo>
                  <a:pt x="1384467" y="297165"/>
                </a:lnTo>
                <a:lnTo>
                  <a:pt x="1387032" y="284724"/>
                </a:lnTo>
                <a:lnTo>
                  <a:pt x="8255" y="762"/>
                </a:lnTo>
                <a:lnTo>
                  <a:pt x="4825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3694176" y="6234684"/>
            <a:ext cx="4859020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14300" marR="107950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5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identified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gaps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curves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commentary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(Steps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 and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3) 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identify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requiring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greatest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improvement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difference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between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current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competitor’s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aspirational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experience.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0" dirty="0"/>
              <a:t>Customer</a:t>
            </a:r>
            <a:r>
              <a:rPr spc="-165" dirty="0"/>
              <a:t> </a:t>
            </a:r>
            <a:r>
              <a:rPr dirty="0"/>
              <a:t>Experience</a:t>
            </a:r>
            <a:r>
              <a:rPr spc="-125" dirty="0"/>
              <a:t> </a:t>
            </a:r>
            <a:r>
              <a:rPr spc="65" dirty="0"/>
              <a:t>Design</a:t>
            </a:r>
            <a:r>
              <a:rPr spc="-120" dirty="0"/>
              <a:t> </a:t>
            </a:r>
            <a:r>
              <a:rPr spc="420" dirty="0"/>
              <a:t>–</a:t>
            </a:r>
            <a:r>
              <a:rPr spc="-565" dirty="0"/>
              <a:t> </a:t>
            </a:r>
            <a:r>
              <a:rPr spc="-10" dirty="0"/>
              <a:t>Template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1901" y="1504950"/>
          <a:ext cx="9238614" cy="2645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6990"/>
                <a:gridCol w="1584324"/>
                <a:gridCol w="1584325"/>
                <a:gridCol w="1584325"/>
                <a:gridCol w="1584325"/>
                <a:gridCol w="1584325"/>
              </a:tblGrid>
              <a:tr h="264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70534" marR="26034" indent="24511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Desired Experience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901" y="5557139"/>
          <a:ext cx="9238614" cy="1708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6990"/>
                <a:gridCol w="1584324"/>
                <a:gridCol w="1584325"/>
                <a:gridCol w="1584325"/>
                <a:gridCol w="1584325"/>
                <a:gridCol w="1584325"/>
              </a:tblGrid>
              <a:tr h="1708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R="2730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Competitor’s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  <a:p>
                      <a:pPr marL="470534" marR="25400" indent="249554" algn="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Current Experience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609C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609C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609C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609C">
                        <a:alpha val="3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•</a:t>
                      </a:r>
                      <a:endParaRPr sz="1000" dirty="0">
                        <a:latin typeface="Arial MT"/>
                        <a:cs typeface="Arial MT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609C">
                        <a:alpha val="3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388251" y="4391278"/>
            <a:ext cx="9237345" cy="703580"/>
          </a:xfrm>
          <a:custGeom>
            <a:avLst/>
            <a:gdLst/>
            <a:ahLst/>
            <a:cxnLst/>
            <a:rect l="l" t="t" r="r" b="b"/>
            <a:pathLst>
              <a:path w="9237345" h="703579">
                <a:moveTo>
                  <a:pt x="0" y="0"/>
                </a:moveTo>
                <a:lnTo>
                  <a:pt x="9236951" y="0"/>
                </a:lnTo>
              </a:path>
              <a:path w="9237345" h="703579">
                <a:moveTo>
                  <a:pt x="0" y="234442"/>
                </a:moveTo>
                <a:lnTo>
                  <a:pt x="9236951" y="234442"/>
                </a:lnTo>
              </a:path>
              <a:path w="9237345" h="703579">
                <a:moveTo>
                  <a:pt x="0" y="468884"/>
                </a:moveTo>
                <a:lnTo>
                  <a:pt x="9236951" y="468884"/>
                </a:lnTo>
              </a:path>
              <a:path w="9237345" h="703579">
                <a:moveTo>
                  <a:pt x="0" y="703326"/>
                </a:moveTo>
                <a:lnTo>
                  <a:pt x="9236951" y="703326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388251" y="5329046"/>
            <a:ext cx="9237345" cy="0"/>
          </a:xfrm>
          <a:custGeom>
            <a:avLst/>
            <a:gdLst/>
            <a:ahLst/>
            <a:cxnLst/>
            <a:rect l="l" t="t" r="r" b="b"/>
            <a:pathLst>
              <a:path w="9237345">
                <a:moveTo>
                  <a:pt x="0" y="0"/>
                </a:moveTo>
                <a:lnTo>
                  <a:pt x="9236951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932813" y="1238250"/>
            <a:ext cx="1129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Calibri"/>
                <a:cs typeface="Calibri"/>
              </a:rPr>
              <a:t>Step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1 (e.g.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-10" dirty="0">
                <a:latin typeface="Calibri"/>
                <a:cs typeface="Calibri"/>
              </a:rPr>
              <a:t>Browse)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18991" y="1238250"/>
            <a:ext cx="9245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Calibri"/>
                <a:cs typeface="Calibri"/>
              </a:rPr>
              <a:t>Step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2 (e.g.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-20" dirty="0">
                <a:latin typeface="Calibri"/>
                <a:cs typeface="Calibri"/>
              </a:rPr>
              <a:t>Buy)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04840" y="1238250"/>
            <a:ext cx="9213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Calibri"/>
                <a:cs typeface="Calibri"/>
              </a:rPr>
              <a:t>Step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3 (e.g.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-20" dirty="0">
                <a:latin typeface="Calibri"/>
                <a:cs typeface="Calibri"/>
              </a:rPr>
              <a:t>Use)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92214" y="1238250"/>
            <a:ext cx="91566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Calibri"/>
                <a:cs typeface="Calibri"/>
              </a:rPr>
              <a:t>Step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4 (e.g.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-20" dirty="0">
                <a:latin typeface="Calibri"/>
                <a:cs typeface="Calibri"/>
              </a:rPr>
              <a:t>Pay)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86368" y="1238250"/>
            <a:ext cx="10966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Calibri"/>
                <a:cs typeface="Calibri"/>
              </a:rPr>
              <a:t>Step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5 (e.g.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-10" dirty="0">
                <a:latin typeface="Calibri"/>
                <a:cs typeface="Calibri"/>
              </a:rPr>
              <a:t>Renew)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1979" y="4109973"/>
            <a:ext cx="716915" cy="143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020" marR="5080" indent="162560">
              <a:lnSpc>
                <a:spcPct val="128200"/>
              </a:lnSpc>
              <a:spcBef>
                <a:spcPts val="100"/>
              </a:spcBef>
            </a:pPr>
            <a:r>
              <a:rPr sz="1200" b="1" spc="-15" dirty="0">
                <a:latin typeface="Calibri"/>
                <a:cs typeface="Calibri"/>
              </a:rPr>
              <a:t>Wow! </a:t>
            </a:r>
            <a:r>
              <a:rPr sz="1200" b="1" spc="-10" dirty="0">
                <a:latin typeface="Calibri"/>
                <a:cs typeface="Calibri"/>
              </a:rPr>
              <a:t>Pleasure</a:t>
            </a:r>
            <a:endParaRPr sz="1200" dirty="0">
              <a:latin typeface="Calibri"/>
              <a:cs typeface="Calibri"/>
            </a:endParaRPr>
          </a:p>
          <a:p>
            <a:pPr marL="12700" marR="5080" indent="411480" algn="just">
              <a:lnSpc>
                <a:spcPct val="128200"/>
              </a:lnSpc>
            </a:pPr>
            <a:r>
              <a:rPr sz="1200" b="1" spc="-20" dirty="0">
                <a:latin typeface="Calibri"/>
                <a:cs typeface="Calibri"/>
              </a:rPr>
              <a:t>Easy </a:t>
            </a:r>
            <a:r>
              <a:rPr sz="1200" b="1" spc="-10" dirty="0">
                <a:latin typeface="Calibri"/>
                <a:cs typeface="Calibri"/>
              </a:rPr>
              <a:t>Procedural Confusing Frustrating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398776" y="4244340"/>
            <a:ext cx="6562725" cy="937260"/>
            <a:chOff x="2398776" y="4244340"/>
            <a:chExt cx="6562725" cy="93726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8776" y="4861560"/>
              <a:ext cx="196596" cy="21183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991356" y="4600956"/>
              <a:ext cx="196850" cy="213360"/>
            </a:xfrm>
            <a:custGeom>
              <a:avLst/>
              <a:gdLst/>
              <a:ahLst/>
              <a:cxnLst/>
              <a:rect l="l" t="t" r="r" b="b"/>
              <a:pathLst>
                <a:path w="196850" h="213360">
                  <a:moveTo>
                    <a:pt x="98298" y="0"/>
                  </a:moveTo>
                  <a:lnTo>
                    <a:pt x="60061" y="8382"/>
                  </a:lnTo>
                  <a:lnTo>
                    <a:pt x="28813" y="31242"/>
                  </a:lnTo>
                  <a:lnTo>
                    <a:pt x="7733" y="65151"/>
                  </a:lnTo>
                  <a:lnTo>
                    <a:pt x="0" y="106680"/>
                  </a:lnTo>
                  <a:lnTo>
                    <a:pt x="7733" y="148209"/>
                  </a:lnTo>
                  <a:lnTo>
                    <a:pt x="28813" y="182118"/>
                  </a:lnTo>
                  <a:lnTo>
                    <a:pt x="60061" y="204978"/>
                  </a:lnTo>
                  <a:lnTo>
                    <a:pt x="98298" y="213360"/>
                  </a:lnTo>
                  <a:lnTo>
                    <a:pt x="136534" y="204978"/>
                  </a:lnTo>
                  <a:lnTo>
                    <a:pt x="167782" y="182118"/>
                  </a:lnTo>
                  <a:lnTo>
                    <a:pt x="188862" y="148209"/>
                  </a:lnTo>
                  <a:lnTo>
                    <a:pt x="196596" y="106680"/>
                  </a:lnTo>
                  <a:lnTo>
                    <a:pt x="188862" y="65151"/>
                  </a:lnTo>
                  <a:lnTo>
                    <a:pt x="167782" y="31242"/>
                  </a:lnTo>
                  <a:lnTo>
                    <a:pt x="136534" y="8382"/>
                  </a:lnTo>
                  <a:lnTo>
                    <a:pt x="98298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3936" y="4399788"/>
              <a:ext cx="193548" cy="2118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6047" y="4707636"/>
              <a:ext cx="195072" cy="21335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73467" y="4421124"/>
              <a:ext cx="196596" cy="21335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991356" y="4407408"/>
              <a:ext cx="196850" cy="212090"/>
            </a:xfrm>
            <a:custGeom>
              <a:avLst/>
              <a:gdLst/>
              <a:ahLst/>
              <a:cxnLst/>
              <a:rect l="l" t="t" r="r" b="b"/>
              <a:pathLst>
                <a:path w="196850" h="212089">
                  <a:moveTo>
                    <a:pt x="98298" y="0"/>
                  </a:moveTo>
                  <a:lnTo>
                    <a:pt x="60061" y="8316"/>
                  </a:lnTo>
                  <a:lnTo>
                    <a:pt x="28813" y="31003"/>
                  </a:lnTo>
                  <a:lnTo>
                    <a:pt x="7733" y="64668"/>
                  </a:lnTo>
                  <a:lnTo>
                    <a:pt x="0" y="105917"/>
                  </a:lnTo>
                  <a:lnTo>
                    <a:pt x="7733" y="147167"/>
                  </a:lnTo>
                  <a:lnTo>
                    <a:pt x="28813" y="180832"/>
                  </a:lnTo>
                  <a:lnTo>
                    <a:pt x="60061" y="203519"/>
                  </a:lnTo>
                  <a:lnTo>
                    <a:pt x="98298" y="211835"/>
                  </a:lnTo>
                  <a:lnTo>
                    <a:pt x="136534" y="203519"/>
                  </a:lnTo>
                  <a:lnTo>
                    <a:pt x="167782" y="180832"/>
                  </a:lnTo>
                  <a:lnTo>
                    <a:pt x="188862" y="147167"/>
                  </a:lnTo>
                  <a:lnTo>
                    <a:pt x="196596" y="105917"/>
                  </a:lnTo>
                  <a:lnTo>
                    <a:pt x="188862" y="64668"/>
                  </a:lnTo>
                  <a:lnTo>
                    <a:pt x="167782" y="31003"/>
                  </a:lnTo>
                  <a:lnTo>
                    <a:pt x="136534" y="8316"/>
                  </a:lnTo>
                  <a:lnTo>
                    <a:pt x="98298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83936" y="4968240"/>
              <a:ext cx="193548" cy="2133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66047" y="4244340"/>
              <a:ext cx="195072" cy="2118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73467" y="4870704"/>
              <a:ext cx="196596" cy="21183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98776" y="4527804"/>
              <a:ext cx="196596" cy="21183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519172" y="4335780"/>
              <a:ext cx="6358255" cy="782320"/>
            </a:xfrm>
            <a:custGeom>
              <a:avLst/>
              <a:gdLst/>
              <a:ahLst/>
              <a:cxnLst/>
              <a:rect l="l" t="t" r="r" b="b"/>
              <a:pathLst>
                <a:path w="6358255" h="782320">
                  <a:moveTo>
                    <a:pt x="0" y="296926"/>
                  </a:moveTo>
                  <a:lnTo>
                    <a:pt x="50587" y="286866"/>
                  </a:lnTo>
                  <a:lnTo>
                    <a:pt x="101177" y="276842"/>
                  </a:lnTo>
                  <a:lnTo>
                    <a:pt x="151769" y="266890"/>
                  </a:lnTo>
                  <a:lnTo>
                    <a:pt x="202366" y="257046"/>
                  </a:lnTo>
                  <a:lnTo>
                    <a:pt x="252969" y="247346"/>
                  </a:lnTo>
                  <a:lnTo>
                    <a:pt x="303578" y="237826"/>
                  </a:lnTo>
                  <a:lnTo>
                    <a:pt x="354195" y="228522"/>
                  </a:lnTo>
                  <a:lnTo>
                    <a:pt x="404821" y="219470"/>
                  </a:lnTo>
                  <a:lnTo>
                    <a:pt x="455457" y="210706"/>
                  </a:lnTo>
                  <a:lnTo>
                    <a:pt x="506105" y="202266"/>
                  </a:lnTo>
                  <a:lnTo>
                    <a:pt x="556765" y="194185"/>
                  </a:lnTo>
                  <a:lnTo>
                    <a:pt x="607439" y="186501"/>
                  </a:lnTo>
                  <a:lnTo>
                    <a:pt x="658128" y="179248"/>
                  </a:lnTo>
                  <a:lnTo>
                    <a:pt x="708833" y="172463"/>
                  </a:lnTo>
                  <a:lnTo>
                    <a:pt x="759555" y="166182"/>
                  </a:lnTo>
                  <a:lnTo>
                    <a:pt x="810296" y="160441"/>
                  </a:lnTo>
                  <a:lnTo>
                    <a:pt x="861056" y="155276"/>
                  </a:lnTo>
                  <a:lnTo>
                    <a:pt x="911837" y="150722"/>
                  </a:lnTo>
                  <a:lnTo>
                    <a:pt x="962640" y="146817"/>
                  </a:lnTo>
                  <a:lnTo>
                    <a:pt x="1013466" y="143595"/>
                  </a:lnTo>
                  <a:lnTo>
                    <a:pt x="1064317" y="141093"/>
                  </a:lnTo>
                  <a:lnTo>
                    <a:pt x="1115193" y="139346"/>
                  </a:lnTo>
                  <a:lnTo>
                    <a:pt x="1166095" y="138391"/>
                  </a:lnTo>
                  <a:lnTo>
                    <a:pt x="1217026" y="138264"/>
                  </a:lnTo>
                  <a:lnTo>
                    <a:pt x="1267986" y="139001"/>
                  </a:lnTo>
                  <a:lnTo>
                    <a:pt x="1318975" y="140638"/>
                  </a:lnTo>
                  <a:lnTo>
                    <a:pt x="1369996" y="143210"/>
                  </a:lnTo>
                  <a:lnTo>
                    <a:pt x="1421050" y="146754"/>
                  </a:lnTo>
                  <a:lnTo>
                    <a:pt x="1472138" y="151305"/>
                  </a:lnTo>
                  <a:lnTo>
                    <a:pt x="1523260" y="156901"/>
                  </a:lnTo>
                  <a:lnTo>
                    <a:pt x="1574418" y="163575"/>
                  </a:lnTo>
                  <a:lnTo>
                    <a:pt x="1619766" y="170834"/>
                  </a:lnTo>
                  <a:lnTo>
                    <a:pt x="1665151" y="179721"/>
                  </a:lnTo>
                  <a:lnTo>
                    <a:pt x="1710572" y="190138"/>
                  </a:lnTo>
                  <a:lnTo>
                    <a:pt x="1756027" y="201987"/>
                  </a:lnTo>
                  <a:lnTo>
                    <a:pt x="1801514" y="215170"/>
                  </a:lnTo>
                  <a:lnTo>
                    <a:pt x="1847032" y="229591"/>
                  </a:lnTo>
                  <a:lnTo>
                    <a:pt x="1892580" y="245149"/>
                  </a:lnTo>
                  <a:lnTo>
                    <a:pt x="1938155" y="261748"/>
                  </a:lnTo>
                  <a:lnTo>
                    <a:pt x="1983756" y="279290"/>
                  </a:lnTo>
                  <a:lnTo>
                    <a:pt x="2029381" y="297676"/>
                  </a:lnTo>
                  <a:lnTo>
                    <a:pt x="2075028" y="316810"/>
                  </a:lnTo>
                  <a:lnTo>
                    <a:pt x="2120696" y="336591"/>
                  </a:lnTo>
                  <a:lnTo>
                    <a:pt x="2166384" y="356924"/>
                  </a:lnTo>
                  <a:lnTo>
                    <a:pt x="2212089" y="377710"/>
                  </a:lnTo>
                  <a:lnTo>
                    <a:pt x="2257809" y="398850"/>
                  </a:lnTo>
                  <a:lnTo>
                    <a:pt x="2303544" y="420248"/>
                  </a:lnTo>
                  <a:lnTo>
                    <a:pt x="2349291" y="441804"/>
                  </a:lnTo>
                  <a:lnTo>
                    <a:pt x="2395049" y="463422"/>
                  </a:lnTo>
                  <a:lnTo>
                    <a:pt x="2440816" y="485003"/>
                  </a:lnTo>
                  <a:lnTo>
                    <a:pt x="2486591" y="506449"/>
                  </a:lnTo>
                  <a:lnTo>
                    <a:pt x="2532371" y="527662"/>
                  </a:lnTo>
                  <a:lnTo>
                    <a:pt x="2578156" y="548545"/>
                  </a:lnTo>
                  <a:lnTo>
                    <a:pt x="2623943" y="568999"/>
                  </a:lnTo>
                  <a:lnTo>
                    <a:pt x="2669730" y="588926"/>
                  </a:lnTo>
                  <a:lnTo>
                    <a:pt x="2715517" y="608229"/>
                  </a:lnTo>
                  <a:lnTo>
                    <a:pt x="2761301" y="626810"/>
                  </a:lnTo>
                  <a:lnTo>
                    <a:pt x="2807081" y="644570"/>
                  </a:lnTo>
                  <a:lnTo>
                    <a:pt x="2852855" y="661411"/>
                  </a:lnTo>
                  <a:lnTo>
                    <a:pt x="2898622" y="677237"/>
                  </a:lnTo>
                  <a:lnTo>
                    <a:pt x="2944379" y="691948"/>
                  </a:lnTo>
                  <a:lnTo>
                    <a:pt x="2990125" y="705447"/>
                  </a:lnTo>
                  <a:lnTo>
                    <a:pt x="3035859" y="717636"/>
                  </a:lnTo>
                  <a:lnTo>
                    <a:pt x="3081578" y="728417"/>
                  </a:lnTo>
                  <a:lnTo>
                    <a:pt x="3127282" y="737692"/>
                  </a:lnTo>
                  <a:lnTo>
                    <a:pt x="3172967" y="745363"/>
                  </a:lnTo>
                  <a:lnTo>
                    <a:pt x="3222932" y="752437"/>
                  </a:lnTo>
                  <a:lnTo>
                    <a:pt x="3272907" y="758714"/>
                  </a:lnTo>
                  <a:lnTo>
                    <a:pt x="3322892" y="764207"/>
                  </a:lnTo>
                  <a:lnTo>
                    <a:pt x="3372885" y="768930"/>
                  </a:lnTo>
                  <a:lnTo>
                    <a:pt x="3422886" y="772896"/>
                  </a:lnTo>
                  <a:lnTo>
                    <a:pt x="3472893" y="776117"/>
                  </a:lnTo>
                  <a:lnTo>
                    <a:pt x="3522906" y="778609"/>
                  </a:lnTo>
                  <a:lnTo>
                    <a:pt x="3572922" y="780383"/>
                  </a:lnTo>
                  <a:lnTo>
                    <a:pt x="3622942" y="781453"/>
                  </a:lnTo>
                  <a:lnTo>
                    <a:pt x="3672963" y="781832"/>
                  </a:lnTo>
                  <a:lnTo>
                    <a:pt x="3722985" y="781534"/>
                  </a:lnTo>
                  <a:lnTo>
                    <a:pt x="3773007" y="780572"/>
                  </a:lnTo>
                  <a:lnTo>
                    <a:pt x="3823027" y="778960"/>
                  </a:lnTo>
                  <a:lnTo>
                    <a:pt x="3873045" y="776709"/>
                  </a:lnTo>
                  <a:lnTo>
                    <a:pt x="3923058" y="773835"/>
                  </a:lnTo>
                  <a:lnTo>
                    <a:pt x="3973068" y="770350"/>
                  </a:lnTo>
                  <a:lnTo>
                    <a:pt x="4023071" y="766267"/>
                  </a:lnTo>
                  <a:lnTo>
                    <a:pt x="4073067" y="761600"/>
                  </a:lnTo>
                  <a:lnTo>
                    <a:pt x="4123054" y="756362"/>
                  </a:lnTo>
                  <a:lnTo>
                    <a:pt x="4173033" y="750567"/>
                  </a:lnTo>
                  <a:lnTo>
                    <a:pt x="4223001" y="744227"/>
                  </a:lnTo>
                  <a:lnTo>
                    <a:pt x="4272958" y="737356"/>
                  </a:lnTo>
                  <a:lnTo>
                    <a:pt x="4322902" y="729967"/>
                  </a:lnTo>
                  <a:lnTo>
                    <a:pt x="4372832" y="722074"/>
                  </a:lnTo>
                  <a:lnTo>
                    <a:pt x="4422747" y="713690"/>
                  </a:lnTo>
                  <a:lnTo>
                    <a:pt x="4472646" y="704828"/>
                  </a:lnTo>
                  <a:lnTo>
                    <a:pt x="4522528" y="695501"/>
                  </a:lnTo>
                  <a:lnTo>
                    <a:pt x="4572392" y="685723"/>
                  </a:lnTo>
                  <a:lnTo>
                    <a:pt x="4622237" y="675507"/>
                  </a:lnTo>
                  <a:lnTo>
                    <a:pt x="4672061" y="664867"/>
                  </a:lnTo>
                  <a:lnTo>
                    <a:pt x="4721864" y="653815"/>
                  </a:lnTo>
                  <a:lnTo>
                    <a:pt x="4771644" y="642366"/>
                  </a:lnTo>
                  <a:lnTo>
                    <a:pt x="4818476" y="631049"/>
                  </a:lnTo>
                  <a:lnTo>
                    <a:pt x="4865294" y="619054"/>
                  </a:lnTo>
                  <a:lnTo>
                    <a:pt x="4912096" y="606402"/>
                  </a:lnTo>
                  <a:lnTo>
                    <a:pt x="4958884" y="593113"/>
                  </a:lnTo>
                  <a:lnTo>
                    <a:pt x="5005658" y="579206"/>
                  </a:lnTo>
                  <a:lnTo>
                    <a:pt x="5052419" y="564704"/>
                  </a:lnTo>
                  <a:lnTo>
                    <a:pt x="5099167" y="549627"/>
                  </a:lnTo>
                  <a:lnTo>
                    <a:pt x="5145902" y="533994"/>
                  </a:lnTo>
                  <a:lnTo>
                    <a:pt x="5192625" y="517827"/>
                  </a:lnTo>
                  <a:lnTo>
                    <a:pt x="5239336" y="501146"/>
                  </a:lnTo>
                  <a:lnTo>
                    <a:pt x="5286036" y="483971"/>
                  </a:lnTo>
                  <a:lnTo>
                    <a:pt x="5332726" y="466324"/>
                  </a:lnTo>
                  <a:lnTo>
                    <a:pt x="5379405" y="448224"/>
                  </a:lnTo>
                  <a:lnTo>
                    <a:pt x="5426074" y="429693"/>
                  </a:lnTo>
                  <a:lnTo>
                    <a:pt x="5472734" y="410750"/>
                  </a:lnTo>
                  <a:lnTo>
                    <a:pt x="5519386" y="391416"/>
                  </a:lnTo>
                  <a:lnTo>
                    <a:pt x="5566029" y="371713"/>
                  </a:lnTo>
                  <a:lnTo>
                    <a:pt x="5612664" y="351659"/>
                  </a:lnTo>
                  <a:lnTo>
                    <a:pt x="5659291" y="331277"/>
                  </a:lnTo>
                  <a:lnTo>
                    <a:pt x="5705912" y="310585"/>
                  </a:lnTo>
                  <a:lnTo>
                    <a:pt x="5752526" y="289606"/>
                  </a:lnTo>
                  <a:lnTo>
                    <a:pt x="5799134" y="268359"/>
                  </a:lnTo>
                  <a:lnTo>
                    <a:pt x="5845736" y="246865"/>
                  </a:lnTo>
                  <a:lnTo>
                    <a:pt x="5892333" y="225145"/>
                  </a:lnTo>
                  <a:lnTo>
                    <a:pt x="5938926" y="203218"/>
                  </a:lnTo>
                  <a:lnTo>
                    <a:pt x="5985515" y="181106"/>
                  </a:lnTo>
                  <a:lnTo>
                    <a:pt x="6032099" y="158830"/>
                  </a:lnTo>
                  <a:lnTo>
                    <a:pt x="6078681" y="136409"/>
                  </a:lnTo>
                  <a:lnTo>
                    <a:pt x="6125260" y="113864"/>
                  </a:lnTo>
                  <a:lnTo>
                    <a:pt x="6171836" y="91215"/>
                  </a:lnTo>
                  <a:lnTo>
                    <a:pt x="6218410" y="68484"/>
                  </a:lnTo>
                  <a:lnTo>
                    <a:pt x="6264984" y="45691"/>
                  </a:lnTo>
                  <a:lnTo>
                    <a:pt x="6311556" y="22856"/>
                  </a:lnTo>
                  <a:lnTo>
                    <a:pt x="635812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494788" y="4477529"/>
              <a:ext cx="6383020" cy="481965"/>
            </a:xfrm>
            <a:custGeom>
              <a:avLst/>
              <a:gdLst/>
              <a:ahLst/>
              <a:cxnLst/>
              <a:rect l="l" t="t" r="r" b="b"/>
              <a:pathLst>
                <a:path w="6383020" h="481964">
                  <a:moveTo>
                    <a:pt x="0" y="481566"/>
                  </a:moveTo>
                  <a:lnTo>
                    <a:pt x="49958" y="472923"/>
                  </a:lnTo>
                  <a:lnTo>
                    <a:pt x="99917" y="464284"/>
                  </a:lnTo>
                  <a:lnTo>
                    <a:pt x="149875" y="455651"/>
                  </a:lnTo>
                  <a:lnTo>
                    <a:pt x="199834" y="447028"/>
                  </a:lnTo>
                  <a:lnTo>
                    <a:pt x="249793" y="438418"/>
                  </a:lnTo>
                  <a:lnTo>
                    <a:pt x="299751" y="429824"/>
                  </a:lnTo>
                  <a:lnTo>
                    <a:pt x="349710" y="421248"/>
                  </a:lnTo>
                  <a:lnTo>
                    <a:pt x="399669" y="412694"/>
                  </a:lnTo>
                  <a:lnTo>
                    <a:pt x="449627" y="404165"/>
                  </a:lnTo>
                  <a:lnTo>
                    <a:pt x="499586" y="395664"/>
                  </a:lnTo>
                  <a:lnTo>
                    <a:pt x="549544" y="387193"/>
                  </a:lnTo>
                  <a:lnTo>
                    <a:pt x="599503" y="378756"/>
                  </a:lnTo>
                  <a:lnTo>
                    <a:pt x="649462" y="370356"/>
                  </a:lnTo>
                  <a:lnTo>
                    <a:pt x="699420" y="361996"/>
                  </a:lnTo>
                  <a:lnTo>
                    <a:pt x="749379" y="353678"/>
                  </a:lnTo>
                  <a:lnTo>
                    <a:pt x="799338" y="345406"/>
                  </a:lnTo>
                  <a:lnTo>
                    <a:pt x="849296" y="337183"/>
                  </a:lnTo>
                  <a:lnTo>
                    <a:pt x="899255" y="329012"/>
                  </a:lnTo>
                  <a:lnTo>
                    <a:pt x="949213" y="320895"/>
                  </a:lnTo>
                  <a:lnTo>
                    <a:pt x="999172" y="312836"/>
                  </a:lnTo>
                  <a:lnTo>
                    <a:pt x="1049131" y="304838"/>
                  </a:lnTo>
                  <a:lnTo>
                    <a:pt x="1099089" y="296903"/>
                  </a:lnTo>
                  <a:lnTo>
                    <a:pt x="1149048" y="289035"/>
                  </a:lnTo>
                  <a:lnTo>
                    <a:pt x="1199006" y="281237"/>
                  </a:lnTo>
                  <a:lnTo>
                    <a:pt x="1248965" y="273512"/>
                  </a:lnTo>
                  <a:lnTo>
                    <a:pt x="1298924" y="265863"/>
                  </a:lnTo>
                  <a:lnTo>
                    <a:pt x="1348882" y="258292"/>
                  </a:lnTo>
                  <a:lnTo>
                    <a:pt x="1398841" y="250803"/>
                  </a:lnTo>
                  <a:lnTo>
                    <a:pt x="1448800" y="243399"/>
                  </a:lnTo>
                  <a:lnTo>
                    <a:pt x="1498758" y="236082"/>
                  </a:lnTo>
                  <a:lnTo>
                    <a:pt x="1548717" y="228856"/>
                  </a:lnTo>
                  <a:lnTo>
                    <a:pt x="1598676" y="221724"/>
                  </a:lnTo>
                  <a:lnTo>
                    <a:pt x="1648640" y="214610"/>
                  </a:lnTo>
                  <a:lnTo>
                    <a:pt x="1698615" y="207444"/>
                  </a:lnTo>
                  <a:lnTo>
                    <a:pt x="1748600" y="200238"/>
                  </a:lnTo>
                  <a:lnTo>
                    <a:pt x="1798593" y="193004"/>
                  </a:lnTo>
                  <a:lnTo>
                    <a:pt x="1848594" y="185755"/>
                  </a:lnTo>
                  <a:lnTo>
                    <a:pt x="1898601" y="178503"/>
                  </a:lnTo>
                  <a:lnTo>
                    <a:pt x="1948614" y="171259"/>
                  </a:lnTo>
                  <a:lnTo>
                    <a:pt x="1998630" y="164036"/>
                  </a:lnTo>
                  <a:lnTo>
                    <a:pt x="2048650" y="156846"/>
                  </a:lnTo>
                  <a:lnTo>
                    <a:pt x="2098671" y="149701"/>
                  </a:lnTo>
                  <a:lnTo>
                    <a:pt x="2148693" y="142613"/>
                  </a:lnTo>
                  <a:lnTo>
                    <a:pt x="2198715" y="135595"/>
                  </a:lnTo>
                  <a:lnTo>
                    <a:pt x="2248735" y="128658"/>
                  </a:lnTo>
                  <a:lnTo>
                    <a:pt x="2298753" y="121814"/>
                  </a:lnTo>
                  <a:lnTo>
                    <a:pt x="2348766" y="115076"/>
                  </a:lnTo>
                  <a:lnTo>
                    <a:pt x="2398776" y="108456"/>
                  </a:lnTo>
                  <a:lnTo>
                    <a:pt x="2448779" y="101965"/>
                  </a:lnTo>
                  <a:lnTo>
                    <a:pt x="2498775" y="95617"/>
                  </a:lnTo>
                  <a:lnTo>
                    <a:pt x="2548762" y="89423"/>
                  </a:lnTo>
                  <a:lnTo>
                    <a:pt x="2598741" y="83394"/>
                  </a:lnTo>
                  <a:lnTo>
                    <a:pt x="2648709" y="77545"/>
                  </a:lnTo>
                  <a:lnTo>
                    <a:pt x="2698666" y="71885"/>
                  </a:lnTo>
                  <a:lnTo>
                    <a:pt x="2748610" y="66428"/>
                  </a:lnTo>
                  <a:lnTo>
                    <a:pt x="2798540" y="61186"/>
                  </a:lnTo>
                  <a:lnTo>
                    <a:pt x="2848455" y="56171"/>
                  </a:lnTo>
                  <a:lnTo>
                    <a:pt x="2898354" y="51394"/>
                  </a:lnTo>
                  <a:lnTo>
                    <a:pt x="2948236" y="46869"/>
                  </a:lnTo>
                  <a:lnTo>
                    <a:pt x="2998100" y="42606"/>
                  </a:lnTo>
                  <a:lnTo>
                    <a:pt x="3047945" y="38619"/>
                  </a:lnTo>
                  <a:lnTo>
                    <a:pt x="3097769" y="34919"/>
                  </a:lnTo>
                  <a:lnTo>
                    <a:pt x="3147572" y="31519"/>
                  </a:lnTo>
                  <a:lnTo>
                    <a:pt x="3197352" y="28430"/>
                  </a:lnTo>
                  <a:lnTo>
                    <a:pt x="3248706" y="25459"/>
                  </a:lnTo>
                  <a:lnTo>
                    <a:pt x="3300026" y="22598"/>
                  </a:lnTo>
                  <a:lnTo>
                    <a:pt x="3351312" y="19859"/>
                  </a:lnTo>
                  <a:lnTo>
                    <a:pt x="3402567" y="17252"/>
                  </a:lnTo>
                  <a:lnTo>
                    <a:pt x="3453795" y="14787"/>
                  </a:lnTo>
                  <a:lnTo>
                    <a:pt x="3504996" y="12474"/>
                  </a:lnTo>
                  <a:lnTo>
                    <a:pt x="3556174" y="10324"/>
                  </a:lnTo>
                  <a:lnTo>
                    <a:pt x="3607331" y="8347"/>
                  </a:lnTo>
                  <a:lnTo>
                    <a:pt x="3658470" y="6553"/>
                  </a:lnTo>
                  <a:lnTo>
                    <a:pt x="3709593" y="4953"/>
                  </a:lnTo>
                  <a:lnTo>
                    <a:pt x="3760703" y="3557"/>
                  </a:lnTo>
                  <a:lnTo>
                    <a:pt x="3811801" y="2376"/>
                  </a:lnTo>
                  <a:lnTo>
                    <a:pt x="3862891" y="1419"/>
                  </a:lnTo>
                  <a:lnTo>
                    <a:pt x="3913974" y="697"/>
                  </a:lnTo>
                  <a:lnTo>
                    <a:pt x="3965054" y="220"/>
                  </a:lnTo>
                  <a:lnTo>
                    <a:pt x="4016133" y="0"/>
                  </a:lnTo>
                  <a:lnTo>
                    <a:pt x="4067213" y="45"/>
                  </a:lnTo>
                  <a:lnTo>
                    <a:pt x="4118296" y="366"/>
                  </a:lnTo>
                  <a:lnTo>
                    <a:pt x="4169386" y="975"/>
                  </a:lnTo>
                  <a:lnTo>
                    <a:pt x="4220484" y="1880"/>
                  </a:lnTo>
                  <a:lnTo>
                    <a:pt x="4271594" y="3093"/>
                  </a:lnTo>
                  <a:lnTo>
                    <a:pt x="4322717" y="4623"/>
                  </a:lnTo>
                  <a:lnTo>
                    <a:pt x="4373856" y="6482"/>
                  </a:lnTo>
                  <a:lnTo>
                    <a:pt x="4425013" y="8679"/>
                  </a:lnTo>
                  <a:lnTo>
                    <a:pt x="4476191" y="11224"/>
                  </a:lnTo>
                  <a:lnTo>
                    <a:pt x="4527392" y="14129"/>
                  </a:lnTo>
                  <a:lnTo>
                    <a:pt x="4578620" y="17403"/>
                  </a:lnTo>
                  <a:lnTo>
                    <a:pt x="4629875" y="21056"/>
                  </a:lnTo>
                  <a:lnTo>
                    <a:pt x="4681161" y="25100"/>
                  </a:lnTo>
                  <a:lnTo>
                    <a:pt x="4732481" y="29544"/>
                  </a:lnTo>
                  <a:lnTo>
                    <a:pt x="4783836" y="34399"/>
                  </a:lnTo>
                  <a:lnTo>
                    <a:pt x="4833612" y="39535"/>
                  </a:lnTo>
                  <a:lnTo>
                    <a:pt x="4883407" y="45099"/>
                  </a:lnTo>
                  <a:lnTo>
                    <a:pt x="4933218" y="51078"/>
                  </a:lnTo>
                  <a:lnTo>
                    <a:pt x="4983045" y="57457"/>
                  </a:lnTo>
                  <a:lnTo>
                    <a:pt x="5032888" y="64223"/>
                  </a:lnTo>
                  <a:lnTo>
                    <a:pt x="5082746" y="71362"/>
                  </a:lnTo>
                  <a:lnTo>
                    <a:pt x="5132618" y="78860"/>
                  </a:lnTo>
                  <a:lnTo>
                    <a:pt x="5182504" y="86703"/>
                  </a:lnTo>
                  <a:lnTo>
                    <a:pt x="5232404" y="94878"/>
                  </a:lnTo>
                  <a:lnTo>
                    <a:pt x="5282317" y="103371"/>
                  </a:lnTo>
                  <a:lnTo>
                    <a:pt x="5332242" y="112167"/>
                  </a:lnTo>
                  <a:lnTo>
                    <a:pt x="5382178" y="121254"/>
                  </a:lnTo>
                  <a:lnTo>
                    <a:pt x="5432126" y="130616"/>
                  </a:lnTo>
                  <a:lnTo>
                    <a:pt x="5482084" y="140242"/>
                  </a:lnTo>
                  <a:lnTo>
                    <a:pt x="5532053" y="150116"/>
                  </a:lnTo>
                  <a:lnTo>
                    <a:pt x="5582030" y="160224"/>
                  </a:lnTo>
                  <a:lnTo>
                    <a:pt x="5632017" y="170554"/>
                  </a:lnTo>
                  <a:lnTo>
                    <a:pt x="5682012" y="181091"/>
                  </a:lnTo>
                  <a:lnTo>
                    <a:pt x="5732015" y="191821"/>
                  </a:lnTo>
                  <a:lnTo>
                    <a:pt x="5782026" y="202731"/>
                  </a:lnTo>
                  <a:lnTo>
                    <a:pt x="5832043" y="213807"/>
                  </a:lnTo>
                  <a:lnTo>
                    <a:pt x="5882066" y="225034"/>
                  </a:lnTo>
                  <a:lnTo>
                    <a:pt x="5932094" y="236400"/>
                  </a:lnTo>
                  <a:lnTo>
                    <a:pt x="5982128" y="247890"/>
                  </a:lnTo>
                  <a:lnTo>
                    <a:pt x="6032166" y="259491"/>
                  </a:lnTo>
                  <a:lnTo>
                    <a:pt x="6082208" y="271188"/>
                  </a:lnTo>
                  <a:lnTo>
                    <a:pt x="6132254" y="282968"/>
                  </a:lnTo>
                  <a:lnTo>
                    <a:pt x="6182302" y="294817"/>
                  </a:lnTo>
                  <a:lnTo>
                    <a:pt x="6232352" y="306721"/>
                  </a:lnTo>
                  <a:lnTo>
                    <a:pt x="6282404" y="318667"/>
                  </a:lnTo>
                  <a:lnTo>
                    <a:pt x="6332458" y="330641"/>
                  </a:lnTo>
                  <a:lnTo>
                    <a:pt x="6382512" y="342628"/>
                  </a:lnTo>
                </a:path>
              </a:pathLst>
            </a:custGeom>
            <a:ln w="9144">
              <a:solidFill>
                <a:srgbClr val="9C363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535</Words>
  <Application>Microsoft Office PowerPoint</Application>
  <PresentationFormat>Custom</PresentationFormat>
  <Paragraphs>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 MT</vt:lpstr>
      <vt:lpstr>Calibri</vt:lpstr>
      <vt:lpstr>Times New Roman</vt:lpstr>
      <vt:lpstr>Trebuchet MS</vt:lpstr>
      <vt:lpstr>Office Theme</vt:lpstr>
      <vt:lpstr>PowerPoint Presentation</vt:lpstr>
      <vt:lpstr>Customer Experience Design – Overview</vt:lpstr>
      <vt:lpstr>Customer Experience Design – Method</vt:lpstr>
      <vt:lpstr>Customer Experience Design –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25</cp:revision>
  <dcterms:created xsi:type="dcterms:W3CDTF">2026-01-27T15:21:26Z</dcterms:created>
  <dcterms:modified xsi:type="dcterms:W3CDTF">2026-01-27T20:53:33Z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