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311" r:id="rId2"/>
    <p:sldId id="312" r:id="rId3"/>
    <p:sldId id="313" r:id="rId4"/>
    <p:sldId id="314" r:id="rId5"/>
  </p:sldIdLst>
  <p:sldSz cx="10058400" cy="7772400"/>
  <p:notesSz cx="100584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0000"/>
    <a:srgbClr val="7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068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DD9FD9-8250-48B2-8AD6-1AB4C72D7C69}" type="datetimeFigureOut">
              <a:rPr lang="tr-TR" smtClean="0"/>
              <a:t>27.01.2026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96689A-C2A7-4BC0-868B-888C0008021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07648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54380" y="7405218"/>
            <a:ext cx="4958080" cy="169277"/>
          </a:xfrm>
        </p:spPr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7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6751" y="152400"/>
            <a:ext cx="8067650" cy="853693"/>
          </a:xfrm>
        </p:spPr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371600" y="7423067"/>
            <a:ext cx="6858000" cy="430887"/>
          </a:xfrm>
        </p:spPr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7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762000" y="7382748"/>
            <a:ext cx="4958080" cy="338554"/>
          </a:xfrm>
        </p:spPr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8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762000" y="7382748"/>
            <a:ext cx="4958080" cy="338554"/>
          </a:xfrm>
        </p:spPr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6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10058400" y="0"/>
                </a:moveTo>
                <a:lnTo>
                  <a:pt x="0" y="0"/>
                </a:lnTo>
                <a:lnTo>
                  <a:pt x="0" y="1270"/>
                </a:lnTo>
                <a:lnTo>
                  <a:pt x="0" y="7772400"/>
                </a:lnTo>
                <a:lnTo>
                  <a:pt x="762" y="7772400"/>
                </a:lnTo>
                <a:lnTo>
                  <a:pt x="762" y="1270"/>
                </a:lnTo>
                <a:lnTo>
                  <a:pt x="10058400" y="1270"/>
                </a:lnTo>
                <a:lnTo>
                  <a:pt x="10058400" y="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7065309" y="7389613"/>
            <a:ext cx="1659890" cy="33855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endParaRPr spc="-20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-26607" y="7257964"/>
            <a:ext cx="10058400" cy="457707"/>
          </a:xfrm>
          <a:custGeom>
            <a:avLst/>
            <a:gdLst/>
            <a:ahLst/>
            <a:cxnLst/>
            <a:rect l="l" t="t" r="r" b="b"/>
            <a:pathLst>
              <a:path w="10058400" h="431800">
                <a:moveTo>
                  <a:pt x="10058400" y="0"/>
                </a:moveTo>
                <a:lnTo>
                  <a:pt x="0" y="0"/>
                </a:lnTo>
                <a:lnTo>
                  <a:pt x="0" y="431292"/>
                </a:lnTo>
                <a:lnTo>
                  <a:pt x="10058400" y="431292"/>
                </a:lnTo>
                <a:lnTo>
                  <a:pt x="1005840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488441" y="1052322"/>
            <a:ext cx="9086215" cy="0"/>
          </a:xfrm>
          <a:custGeom>
            <a:avLst/>
            <a:gdLst/>
            <a:ahLst/>
            <a:cxnLst/>
            <a:rect l="l" t="t" r="r" b="b"/>
            <a:pathLst>
              <a:path w="9086215">
                <a:moveTo>
                  <a:pt x="0" y="0"/>
                </a:moveTo>
                <a:lnTo>
                  <a:pt x="9085834" y="0"/>
                </a:lnTo>
              </a:path>
            </a:pathLst>
          </a:custGeom>
          <a:ln w="1981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6750" y="120776"/>
            <a:ext cx="8054527" cy="8853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35038" y="1945639"/>
            <a:ext cx="9135110" cy="5144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62000" y="7382748"/>
            <a:ext cx="495808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85681" y="7486818"/>
            <a:ext cx="244855" cy="144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9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736" y="26894"/>
            <a:ext cx="1066800" cy="1066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image" Target="../media/image45.png"/><Relationship Id="rId21" Type="http://schemas.openxmlformats.org/officeDocument/2006/relationships/image" Target="../media/image27.png"/><Relationship Id="rId34" Type="http://schemas.openxmlformats.org/officeDocument/2006/relationships/image" Target="../media/image40.png"/><Relationship Id="rId42" Type="http://schemas.openxmlformats.org/officeDocument/2006/relationships/image" Target="../media/image48.png"/><Relationship Id="rId47" Type="http://schemas.openxmlformats.org/officeDocument/2006/relationships/image" Target="../media/image53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9" Type="http://schemas.openxmlformats.org/officeDocument/2006/relationships/image" Target="../media/image35.png"/><Relationship Id="rId11" Type="http://schemas.openxmlformats.org/officeDocument/2006/relationships/image" Target="../media/image17.png"/><Relationship Id="rId24" Type="http://schemas.openxmlformats.org/officeDocument/2006/relationships/image" Target="../media/image30.png"/><Relationship Id="rId32" Type="http://schemas.openxmlformats.org/officeDocument/2006/relationships/image" Target="../media/image38.png"/><Relationship Id="rId37" Type="http://schemas.openxmlformats.org/officeDocument/2006/relationships/image" Target="../media/image43.png"/><Relationship Id="rId40" Type="http://schemas.openxmlformats.org/officeDocument/2006/relationships/image" Target="../media/image46.png"/><Relationship Id="rId45" Type="http://schemas.openxmlformats.org/officeDocument/2006/relationships/image" Target="../media/image51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42.png"/><Relationship Id="rId49" Type="http://schemas.openxmlformats.org/officeDocument/2006/relationships/image" Target="../media/image55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4" Type="http://schemas.openxmlformats.org/officeDocument/2006/relationships/image" Target="../media/image50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png"/><Relationship Id="rId27" Type="http://schemas.openxmlformats.org/officeDocument/2006/relationships/image" Target="../media/image33.png"/><Relationship Id="rId30" Type="http://schemas.openxmlformats.org/officeDocument/2006/relationships/image" Target="../media/image36.png"/><Relationship Id="rId35" Type="http://schemas.openxmlformats.org/officeDocument/2006/relationships/image" Target="../media/image41.png"/><Relationship Id="rId43" Type="http://schemas.openxmlformats.org/officeDocument/2006/relationships/image" Target="../media/image49.png"/><Relationship Id="rId48" Type="http://schemas.openxmlformats.org/officeDocument/2006/relationships/image" Target="../media/image54.png"/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5" Type="http://schemas.openxmlformats.org/officeDocument/2006/relationships/image" Target="../media/image31.png"/><Relationship Id="rId33" Type="http://schemas.openxmlformats.org/officeDocument/2006/relationships/image" Target="../media/image39.png"/><Relationship Id="rId38" Type="http://schemas.openxmlformats.org/officeDocument/2006/relationships/image" Target="../media/image44.png"/><Relationship Id="rId46" Type="http://schemas.openxmlformats.org/officeDocument/2006/relationships/image" Target="../media/image52.png"/><Relationship Id="rId20" Type="http://schemas.openxmlformats.org/officeDocument/2006/relationships/image" Target="../media/image26.png"/><Relationship Id="rId41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76400" y="4038600"/>
            <a:ext cx="6914515" cy="19894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939165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solidFill>
                  <a:srgbClr val="464952"/>
                </a:solidFill>
                <a:latin typeface="Calibri"/>
                <a:cs typeface="Calibri"/>
              </a:rPr>
              <a:t>Future</a:t>
            </a:r>
            <a:r>
              <a:rPr sz="4000" b="1" spc="-170" dirty="0">
                <a:solidFill>
                  <a:srgbClr val="464952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464952"/>
                </a:solidFill>
                <a:latin typeface="Calibri"/>
                <a:cs typeface="Calibri"/>
              </a:rPr>
              <a:t>State</a:t>
            </a:r>
            <a:r>
              <a:rPr sz="4000" b="1" spc="-180" dirty="0">
                <a:solidFill>
                  <a:srgbClr val="464952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464952"/>
                </a:solidFill>
                <a:latin typeface="Calibri"/>
                <a:cs typeface="Calibri"/>
              </a:rPr>
              <a:t>Process</a:t>
            </a:r>
            <a:r>
              <a:rPr sz="4000" b="1" spc="-165" dirty="0">
                <a:solidFill>
                  <a:srgbClr val="464952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464952"/>
                </a:solidFill>
                <a:latin typeface="Calibri"/>
                <a:cs typeface="Calibri"/>
              </a:rPr>
              <a:t>Change </a:t>
            </a:r>
            <a:r>
              <a:rPr sz="4000" b="1" dirty="0">
                <a:solidFill>
                  <a:srgbClr val="464952"/>
                </a:solidFill>
                <a:latin typeface="Calibri"/>
                <a:cs typeface="Calibri"/>
              </a:rPr>
              <a:t>Summary</a:t>
            </a:r>
            <a:r>
              <a:rPr sz="4000" b="1" spc="-140" dirty="0">
                <a:solidFill>
                  <a:srgbClr val="464952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464952"/>
                </a:solidFill>
                <a:latin typeface="Calibri"/>
                <a:cs typeface="Calibri"/>
              </a:rPr>
              <a:t>Template</a:t>
            </a:r>
            <a:endParaRPr sz="40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A</a:t>
            </a:r>
            <a:r>
              <a:rPr sz="2400" b="1" spc="-6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concise</a:t>
            </a:r>
            <a:r>
              <a:rPr sz="2400" b="1" spc="-7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format</a:t>
            </a:r>
            <a:r>
              <a:rPr sz="2400" b="1" spc="-6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for</a:t>
            </a:r>
            <a:r>
              <a:rPr sz="2400" b="1" spc="-7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outlining</a:t>
            </a:r>
            <a:r>
              <a:rPr sz="2400" b="1" spc="-5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the</a:t>
            </a:r>
            <a:r>
              <a:rPr sz="2400" b="1" spc="-6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key</a:t>
            </a:r>
            <a:r>
              <a:rPr sz="2400" b="1" spc="-5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changes</a:t>
            </a:r>
            <a:r>
              <a:rPr sz="2400" b="1" spc="-6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9C3636"/>
                </a:solidFill>
                <a:latin typeface="Calibri"/>
                <a:cs typeface="Calibri"/>
              </a:rPr>
              <a:t>and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improvements</a:t>
            </a:r>
            <a:r>
              <a:rPr sz="2400" b="1" spc="-6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required</a:t>
            </a:r>
            <a:r>
              <a:rPr sz="2400" b="1" spc="-7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to</a:t>
            </a:r>
            <a:r>
              <a:rPr sz="2400" b="1" spc="-6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optimize</a:t>
            </a:r>
            <a:r>
              <a:rPr sz="2400" b="1" spc="-6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a</a:t>
            </a:r>
            <a:r>
              <a:rPr sz="2400" b="1" spc="-7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business</a:t>
            </a:r>
            <a:r>
              <a:rPr sz="2400" b="1" spc="-4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process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tr-TR" spc="-1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3400"/>
            <a:ext cx="8582990" cy="317675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370"/>
              </a:lnSpc>
              <a:spcBef>
                <a:spcPts val="100"/>
              </a:spcBef>
            </a:pPr>
            <a:r>
              <a:rPr dirty="0"/>
              <a:t>Future</a:t>
            </a:r>
            <a:r>
              <a:rPr spc="-40" dirty="0"/>
              <a:t> </a:t>
            </a:r>
            <a:r>
              <a:rPr dirty="0"/>
              <a:t>State</a:t>
            </a:r>
            <a:r>
              <a:rPr spc="-5" dirty="0"/>
              <a:t> </a:t>
            </a:r>
            <a:r>
              <a:rPr dirty="0"/>
              <a:t>Process</a:t>
            </a:r>
            <a:r>
              <a:rPr spc="-40" dirty="0"/>
              <a:t> </a:t>
            </a:r>
            <a:r>
              <a:rPr spc="70" dirty="0"/>
              <a:t>Change</a:t>
            </a:r>
            <a:r>
              <a:rPr spc="-55" dirty="0"/>
              <a:t> </a:t>
            </a:r>
            <a:r>
              <a:rPr spc="135" dirty="0"/>
              <a:t>Summary</a:t>
            </a:r>
            <a:r>
              <a:rPr dirty="0"/>
              <a:t> </a:t>
            </a:r>
            <a:r>
              <a:rPr spc="370" dirty="0"/>
              <a:t>–</a:t>
            </a:r>
          </a:p>
          <a:p>
            <a:pPr marL="12700">
              <a:lnSpc>
                <a:spcPts val="3370"/>
              </a:lnSpc>
            </a:pPr>
            <a:r>
              <a:rPr spc="-10" dirty="0"/>
              <a:t>Overview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717" y="1211565"/>
            <a:ext cx="9192780" cy="183644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79488" y="1220139"/>
            <a:ext cx="9099550" cy="432434"/>
          </a:xfrm>
          <a:prstGeom prst="rect">
            <a:avLst/>
          </a:prstGeom>
          <a:solidFill>
            <a:srgbClr val="9C3636"/>
          </a:solidFill>
        </p:spPr>
        <p:txBody>
          <a:bodyPr vert="horz" wrap="square" lIns="0" tIns="4762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7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What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9488" y="1652142"/>
            <a:ext cx="9099550" cy="1332230"/>
          </a:xfrm>
          <a:prstGeom prst="rect">
            <a:avLst/>
          </a:prstGeom>
          <a:solidFill>
            <a:srgbClr val="FFFFFF"/>
          </a:solidFill>
          <a:ln w="6350">
            <a:solidFill>
              <a:srgbClr val="A6A6A6"/>
            </a:solidFill>
          </a:ln>
        </p:spPr>
        <p:txBody>
          <a:bodyPr vert="horz" wrap="square" lIns="0" tIns="165735" rIns="0" bIns="0" rtlCol="0">
            <a:spAutoFit/>
          </a:bodyPr>
          <a:lstStyle/>
          <a:p>
            <a:pPr marL="328295" marR="321945" algn="ctr">
              <a:lnSpc>
                <a:spcPct val="100000"/>
              </a:lnSpc>
              <a:spcBef>
                <a:spcPts val="1305"/>
              </a:spcBef>
            </a:pPr>
            <a:r>
              <a:rPr sz="1600" dirty="0">
                <a:latin typeface="Calibri"/>
                <a:cs typeface="Calibri"/>
              </a:rPr>
              <a:t>The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Future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State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Process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Change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Summary</a:t>
            </a:r>
            <a:r>
              <a:rPr sz="1600" spc="-25" dirty="0">
                <a:latin typeface="Calibri"/>
                <a:cs typeface="Calibri"/>
              </a:rPr>
              <a:t> Template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complementary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Process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Issues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Summary </a:t>
            </a:r>
            <a:r>
              <a:rPr sz="1600" spc="-25" dirty="0">
                <a:latin typeface="Calibri"/>
                <a:cs typeface="Calibri"/>
              </a:rPr>
              <a:t>Template.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It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clean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structured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method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highlighting</a:t>
            </a:r>
            <a:r>
              <a:rPr sz="1600" spc="-7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proposed</a:t>
            </a:r>
            <a:r>
              <a:rPr sz="1600" spc="-10" dirty="0">
                <a:latin typeface="Calibri"/>
                <a:cs typeface="Calibri"/>
              </a:rPr>
              <a:t> improvements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process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in </a:t>
            </a:r>
            <a:r>
              <a:rPr sz="1600" dirty="0">
                <a:latin typeface="Calibri"/>
                <a:cs typeface="Calibri"/>
              </a:rPr>
              <a:t>addition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corresponding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initiatives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that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need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initiated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order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implement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the </a:t>
            </a:r>
            <a:r>
              <a:rPr sz="1600" spc="-10" dirty="0">
                <a:latin typeface="Calibri"/>
                <a:cs typeface="Calibri"/>
              </a:rPr>
              <a:t>improvements.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8717" y="3249138"/>
            <a:ext cx="9192780" cy="184408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79488" y="3256584"/>
            <a:ext cx="9099550" cy="432434"/>
          </a:xfrm>
          <a:prstGeom prst="rect">
            <a:avLst/>
          </a:prstGeom>
          <a:solidFill>
            <a:srgbClr val="9C3636"/>
          </a:solidFill>
        </p:spPr>
        <p:txBody>
          <a:bodyPr vert="horz" wrap="square" lIns="0" tIns="4762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7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When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9488" y="3688588"/>
            <a:ext cx="9099550" cy="1332230"/>
          </a:xfrm>
          <a:prstGeom prst="rect">
            <a:avLst/>
          </a:prstGeom>
          <a:solidFill>
            <a:srgbClr val="FFFFFF"/>
          </a:solidFill>
          <a:ln w="6350">
            <a:solidFill>
              <a:srgbClr val="A6A6A6"/>
            </a:solidFill>
          </a:ln>
        </p:spPr>
        <p:txBody>
          <a:bodyPr vert="horz" wrap="square" lIns="0" tIns="131445" rIns="0" bIns="0" rtlCol="0">
            <a:spAutoFit/>
          </a:bodyPr>
          <a:lstStyle/>
          <a:p>
            <a:pPr marL="171450" marR="168275" indent="2540" algn="ctr">
              <a:lnSpc>
                <a:spcPct val="100000"/>
              </a:lnSpc>
              <a:spcBef>
                <a:spcPts val="1035"/>
              </a:spcBef>
            </a:pPr>
            <a:r>
              <a:rPr sz="1600" dirty="0">
                <a:latin typeface="Calibri"/>
                <a:cs typeface="Calibri"/>
              </a:rPr>
              <a:t>The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Future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State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Process Change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Summary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should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used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at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conclusion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process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analysis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exercise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convey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summary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form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information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necessary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stakeholders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understand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recommended improvements.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change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summary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should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supplemented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by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more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detailed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process</a:t>
            </a:r>
            <a:r>
              <a:rPr sz="1600" spc="-10" dirty="0">
                <a:latin typeface="Calibri"/>
                <a:cs typeface="Calibri"/>
              </a:rPr>
              <a:t> analysis conducted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by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analysis,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which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should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support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findings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recommendations.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8717" y="5305016"/>
            <a:ext cx="9192780" cy="183644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79475" y="5313095"/>
            <a:ext cx="9099550" cy="432434"/>
          </a:xfrm>
          <a:prstGeom prst="rect">
            <a:avLst/>
          </a:prstGeom>
          <a:solidFill>
            <a:srgbClr val="9C3636"/>
          </a:solidFill>
        </p:spPr>
        <p:txBody>
          <a:bodyPr vert="horz" wrap="square" lIns="0" tIns="482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Why</a:t>
            </a:r>
            <a:r>
              <a:rPr sz="20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  <p:sp>
        <p:nvSpPr>
          <p:cNvPr id="11" name="object 11"/>
          <p:cNvSpPr txBox="1"/>
          <p:nvPr/>
        </p:nvSpPr>
        <p:spPr>
          <a:xfrm>
            <a:off x="479475" y="5745098"/>
            <a:ext cx="9099550" cy="1332230"/>
          </a:xfrm>
          <a:prstGeom prst="rect">
            <a:avLst/>
          </a:prstGeom>
          <a:solidFill>
            <a:srgbClr val="FFFFFF"/>
          </a:solidFill>
          <a:ln w="6350">
            <a:solidFill>
              <a:srgbClr val="A6A6A6"/>
            </a:solidFill>
          </a:ln>
        </p:spPr>
        <p:txBody>
          <a:bodyPr vert="horz" wrap="square" lIns="0" tIns="132080" rIns="0" bIns="0" rtlCol="0">
            <a:spAutoFit/>
          </a:bodyPr>
          <a:lstStyle/>
          <a:p>
            <a:pPr marL="189865" marR="186055" indent="1905" algn="ctr">
              <a:lnSpc>
                <a:spcPct val="100000"/>
              </a:lnSpc>
              <a:spcBef>
                <a:spcPts val="1040"/>
              </a:spcBef>
            </a:pPr>
            <a:r>
              <a:rPr sz="1600" dirty="0">
                <a:latin typeface="Calibri"/>
                <a:cs typeface="Calibri"/>
              </a:rPr>
              <a:t>The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Future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State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Process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Change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Summary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proven,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clear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logical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format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conveying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changes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initiatives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necessary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driving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process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improvement.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It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works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very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well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with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variety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of </a:t>
            </a:r>
            <a:r>
              <a:rPr sz="1600" spc="-20" dirty="0">
                <a:latin typeface="Calibri"/>
                <a:cs typeface="Calibri"/>
              </a:rPr>
              <a:t>stakeholders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particularly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useful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with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executive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audiences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who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primarily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need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know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summary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recommendations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requiring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endorsement.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370"/>
              </a:lnSpc>
              <a:spcBef>
                <a:spcPts val="100"/>
              </a:spcBef>
            </a:pPr>
            <a:r>
              <a:rPr dirty="0"/>
              <a:t>Future</a:t>
            </a:r>
            <a:r>
              <a:rPr spc="-40" dirty="0"/>
              <a:t> </a:t>
            </a:r>
            <a:r>
              <a:rPr dirty="0"/>
              <a:t>State</a:t>
            </a:r>
            <a:r>
              <a:rPr spc="-5" dirty="0"/>
              <a:t> </a:t>
            </a:r>
            <a:r>
              <a:rPr dirty="0"/>
              <a:t>Process</a:t>
            </a:r>
            <a:r>
              <a:rPr spc="-40" dirty="0"/>
              <a:t> </a:t>
            </a:r>
            <a:r>
              <a:rPr spc="70" dirty="0"/>
              <a:t>Change</a:t>
            </a:r>
            <a:r>
              <a:rPr spc="-55" dirty="0"/>
              <a:t> </a:t>
            </a:r>
            <a:r>
              <a:rPr spc="135" dirty="0"/>
              <a:t>Summary</a:t>
            </a:r>
            <a:r>
              <a:rPr dirty="0"/>
              <a:t> </a:t>
            </a:r>
            <a:r>
              <a:rPr spc="370" dirty="0"/>
              <a:t>–</a:t>
            </a:r>
          </a:p>
          <a:p>
            <a:pPr marL="12700">
              <a:lnSpc>
                <a:spcPts val="3370"/>
              </a:lnSpc>
            </a:pPr>
            <a:r>
              <a:rPr spc="60" dirty="0"/>
              <a:t>Method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58718" y="1197854"/>
            <a:ext cx="9275445" cy="6078220"/>
            <a:chOff x="458718" y="1197854"/>
            <a:chExt cx="9275445" cy="60782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8718" y="1197854"/>
              <a:ext cx="9275081" cy="607773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9488" y="1206449"/>
              <a:ext cx="9099550" cy="565150"/>
            </a:xfrm>
            <a:custGeom>
              <a:avLst/>
              <a:gdLst/>
              <a:ahLst/>
              <a:cxnLst/>
              <a:rect l="l" t="t" r="r" b="b"/>
              <a:pathLst>
                <a:path w="9099550" h="565150">
                  <a:moveTo>
                    <a:pt x="9099423" y="0"/>
                  </a:moveTo>
                  <a:lnTo>
                    <a:pt x="0" y="0"/>
                  </a:lnTo>
                  <a:lnTo>
                    <a:pt x="0" y="564819"/>
                  </a:lnTo>
                  <a:lnTo>
                    <a:pt x="9099423" y="564819"/>
                  </a:lnTo>
                  <a:lnTo>
                    <a:pt x="9099423" y="0"/>
                  </a:lnTo>
                  <a:close/>
                </a:path>
              </a:pathLst>
            </a:custGeom>
            <a:solidFill>
              <a:srgbClr val="9C363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479488" y="1771345"/>
              <a:ext cx="9099550" cy="5380355"/>
            </a:xfrm>
            <a:custGeom>
              <a:avLst/>
              <a:gdLst/>
              <a:ahLst/>
              <a:cxnLst/>
              <a:rect l="l" t="t" r="r" b="b"/>
              <a:pathLst>
                <a:path w="9099550" h="5380355">
                  <a:moveTo>
                    <a:pt x="9099423" y="0"/>
                  </a:moveTo>
                  <a:lnTo>
                    <a:pt x="0" y="0"/>
                  </a:lnTo>
                  <a:lnTo>
                    <a:pt x="0" y="5380355"/>
                  </a:lnTo>
                  <a:lnTo>
                    <a:pt x="9099423" y="5380355"/>
                  </a:lnTo>
                  <a:lnTo>
                    <a:pt x="9099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476313" y="1768094"/>
              <a:ext cx="9105900" cy="5387340"/>
            </a:xfrm>
            <a:custGeom>
              <a:avLst/>
              <a:gdLst/>
              <a:ahLst/>
              <a:cxnLst/>
              <a:rect l="l" t="t" r="r" b="b"/>
              <a:pathLst>
                <a:path w="9105900" h="5387340">
                  <a:moveTo>
                    <a:pt x="0" y="3175"/>
                  </a:moveTo>
                  <a:lnTo>
                    <a:pt x="9105836" y="3175"/>
                  </a:lnTo>
                </a:path>
                <a:path w="9105900" h="5387340">
                  <a:moveTo>
                    <a:pt x="3175" y="0"/>
                  </a:moveTo>
                  <a:lnTo>
                    <a:pt x="3175" y="5386781"/>
                  </a:lnTo>
                </a:path>
                <a:path w="9105900" h="5387340">
                  <a:moveTo>
                    <a:pt x="9102661" y="0"/>
                  </a:moveTo>
                  <a:lnTo>
                    <a:pt x="9102661" y="5386781"/>
                  </a:lnTo>
                </a:path>
                <a:path w="9105900" h="5387340">
                  <a:moveTo>
                    <a:pt x="0" y="5383606"/>
                  </a:moveTo>
                  <a:lnTo>
                    <a:pt x="9105836" y="5383606"/>
                  </a:lnTo>
                </a:path>
              </a:pathLst>
            </a:custGeom>
            <a:ln w="635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233798" y="1307338"/>
            <a:ext cx="15906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How</a:t>
            </a:r>
            <a:r>
              <a:rPr sz="20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044761" y="2188273"/>
            <a:ext cx="6283960" cy="4093845"/>
            <a:chOff x="3044761" y="2188273"/>
            <a:chExt cx="6283960" cy="409384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54095" y="2197607"/>
              <a:ext cx="6265164" cy="407517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049523" y="2193035"/>
              <a:ext cx="6274435" cy="4084320"/>
            </a:xfrm>
            <a:custGeom>
              <a:avLst/>
              <a:gdLst/>
              <a:ahLst/>
              <a:cxnLst/>
              <a:rect l="l" t="t" r="r" b="b"/>
              <a:pathLst>
                <a:path w="6274434" h="4084320">
                  <a:moveTo>
                    <a:pt x="0" y="4084320"/>
                  </a:moveTo>
                  <a:lnTo>
                    <a:pt x="6274308" y="4084320"/>
                  </a:lnTo>
                  <a:lnTo>
                    <a:pt x="6274308" y="0"/>
                  </a:lnTo>
                  <a:lnTo>
                    <a:pt x="0" y="0"/>
                  </a:lnTo>
                  <a:lnTo>
                    <a:pt x="0" y="4084320"/>
                  </a:lnTo>
                  <a:close/>
                </a:path>
              </a:pathLst>
            </a:custGeom>
            <a:ln w="9143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739140" y="2025395"/>
            <a:ext cx="1831975" cy="59944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99060" marR="92710" algn="ctr">
              <a:lnSpc>
                <a:spcPct val="100000"/>
              </a:lnSpc>
              <a:spcBef>
                <a:spcPts val="290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List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roles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that</a:t>
            </a:r>
            <a:r>
              <a:rPr sz="1100" spc="-25" dirty="0">
                <a:latin typeface="Calibri"/>
                <a:cs typeface="Calibri"/>
              </a:rPr>
              <a:t> are </a:t>
            </a:r>
            <a:r>
              <a:rPr sz="1100" dirty="0">
                <a:latin typeface="Calibri"/>
                <a:cs typeface="Calibri"/>
              </a:rPr>
              <a:t>involved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supporting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the </a:t>
            </a:r>
            <a:r>
              <a:rPr sz="1100" spc="-10" dirty="0">
                <a:latin typeface="Calibri"/>
                <a:cs typeface="Calibri"/>
              </a:rPr>
              <a:t>future-</a:t>
            </a:r>
            <a:r>
              <a:rPr sz="1100" dirty="0">
                <a:latin typeface="Calibri"/>
                <a:cs typeface="Calibri"/>
              </a:rPr>
              <a:t>state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process.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564002" y="2317114"/>
            <a:ext cx="585470" cy="158115"/>
          </a:xfrm>
          <a:custGeom>
            <a:avLst/>
            <a:gdLst/>
            <a:ahLst/>
            <a:cxnLst/>
            <a:rect l="l" t="t" r="r" b="b"/>
            <a:pathLst>
              <a:path w="585469" h="158114">
                <a:moveTo>
                  <a:pt x="509628" y="126749"/>
                </a:moveTo>
                <a:lnTo>
                  <a:pt x="502666" y="157607"/>
                </a:lnTo>
                <a:lnTo>
                  <a:pt x="585343" y="137287"/>
                </a:lnTo>
                <a:lnTo>
                  <a:pt x="576813" y="130301"/>
                </a:lnTo>
                <a:lnTo>
                  <a:pt x="525399" y="130301"/>
                </a:lnTo>
                <a:lnTo>
                  <a:pt x="509628" y="126749"/>
                </a:lnTo>
                <a:close/>
              </a:path>
              <a:path w="585469" h="158114">
                <a:moveTo>
                  <a:pt x="512436" y="114306"/>
                </a:moveTo>
                <a:lnTo>
                  <a:pt x="509628" y="126749"/>
                </a:lnTo>
                <a:lnTo>
                  <a:pt x="525399" y="130301"/>
                </a:lnTo>
                <a:lnTo>
                  <a:pt x="528828" y="128143"/>
                </a:lnTo>
                <a:lnTo>
                  <a:pt x="530352" y="121285"/>
                </a:lnTo>
                <a:lnTo>
                  <a:pt x="528193" y="117856"/>
                </a:lnTo>
                <a:lnTo>
                  <a:pt x="512436" y="114306"/>
                </a:lnTo>
                <a:close/>
              </a:path>
              <a:path w="585469" h="158114">
                <a:moveTo>
                  <a:pt x="519430" y="83312"/>
                </a:moveTo>
                <a:lnTo>
                  <a:pt x="512436" y="114306"/>
                </a:lnTo>
                <a:lnTo>
                  <a:pt x="528193" y="117856"/>
                </a:lnTo>
                <a:lnTo>
                  <a:pt x="530352" y="121285"/>
                </a:lnTo>
                <a:lnTo>
                  <a:pt x="528828" y="128143"/>
                </a:lnTo>
                <a:lnTo>
                  <a:pt x="525399" y="130301"/>
                </a:lnTo>
                <a:lnTo>
                  <a:pt x="576813" y="130301"/>
                </a:lnTo>
                <a:lnTo>
                  <a:pt x="519430" y="83312"/>
                </a:lnTo>
                <a:close/>
              </a:path>
              <a:path w="585469" h="158114">
                <a:moveTo>
                  <a:pt x="4953" y="0"/>
                </a:moveTo>
                <a:lnTo>
                  <a:pt x="1524" y="2159"/>
                </a:lnTo>
                <a:lnTo>
                  <a:pt x="0" y="9017"/>
                </a:lnTo>
                <a:lnTo>
                  <a:pt x="2159" y="12446"/>
                </a:lnTo>
                <a:lnTo>
                  <a:pt x="509628" y="126749"/>
                </a:lnTo>
                <a:lnTo>
                  <a:pt x="512436" y="114306"/>
                </a:lnTo>
                <a:lnTo>
                  <a:pt x="4953" y="0"/>
                </a:lnTo>
                <a:close/>
              </a:path>
            </a:pathLst>
          </a:custGeom>
          <a:solidFill>
            <a:srgbClr val="8A8A8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4"/>
          <p:cNvSpPr txBox="1"/>
          <p:nvPr/>
        </p:nvSpPr>
        <p:spPr>
          <a:xfrm>
            <a:off x="739140" y="3098292"/>
            <a:ext cx="1831975" cy="76962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44780" marR="137795" algn="ctr">
              <a:lnSpc>
                <a:spcPct val="100000"/>
              </a:lnSpc>
              <a:spcBef>
                <a:spcPts val="300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2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List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key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tasks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or </a:t>
            </a:r>
            <a:r>
              <a:rPr sz="1100" dirty="0">
                <a:latin typeface="Calibri"/>
                <a:cs typeface="Calibri"/>
              </a:rPr>
              <a:t>process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steps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that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are </a:t>
            </a:r>
            <a:r>
              <a:rPr sz="1100" dirty="0">
                <a:latin typeface="Calibri"/>
                <a:cs typeface="Calibri"/>
              </a:rPr>
              <a:t>involved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delivering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the </a:t>
            </a:r>
            <a:r>
              <a:rPr sz="1100" spc="-10" dirty="0">
                <a:latin typeface="Calibri"/>
                <a:cs typeface="Calibri"/>
              </a:rPr>
              <a:t>future-</a:t>
            </a:r>
            <a:r>
              <a:rPr sz="1100" dirty="0">
                <a:latin typeface="Calibri"/>
                <a:cs typeface="Calibri"/>
              </a:rPr>
              <a:t>state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process.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564129" y="3255264"/>
            <a:ext cx="1160780" cy="234315"/>
          </a:xfrm>
          <a:custGeom>
            <a:avLst/>
            <a:gdLst/>
            <a:ahLst/>
            <a:cxnLst/>
            <a:rect l="l" t="t" r="r" b="b"/>
            <a:pathLst>
              <a:path w="1160779" h="234314">
                <a:moveTo>
                  <a:pt x="1084370" y="31287"/>
                </a:moveTo>
                <a:lnTo>
                  <a:pt x="2286" y="221741"/>
                </a:lnTo>
                <a:lnTo>
                  <a:pt x="0" y="225044"/>
                </a:lnTo>
                <a:lnTo>
                  <a:pt x="1269" y="231901"/>
                </a:lnTo>
                <a:lnTo>
                  <a:pt x="4444" y="234187"/>
                </a:lnTo>
                <a:lnTo>
                  <a:pt x="1086581" y="43850"/>
                </a:lnTo>
                <a:lnTo>
                  <a:pt x="1084370" y="31287"/>
                </a:lnTo>
                <a:close/>
              </a:path>
              <a:path w="1160779" h="234314">
                <a:moveTo>
                  <a:pt x="1154864" y="28575"/>
                </a:moveTo>
                <a:lnTo>
                  <a:pt x="1100328" y="28575"/>
                </a:lnTo>
                <a:lnTo>
                  <a:pt x="1103630" y="30861"/>
                </a:lnTo>
                <a:lnTo>
                  <a:pt x="1104899" y="37719"/>
                </a:lnTo>
                <a:lnTo>
                  <a:pt x="1102486" y="41021"/>
                </a:lnTo>
                <a:lnTo>
                  <a:pt x="1086581" y="43850"/>
                </a:lnTo>
                <a:lnTo>
                  <a:pt x="1092072" y="75057"/>
                </a:lnTo>
                <a:lnTo>
                  <a:pt x="1154864" y="28575"/>
                </a:lnTo>
                <a:close/>
              </a:path>
              <a:path w="1160779" h="234314">
                <a:moveTo>
                  <a:pt x="1100328" y="28575"/>
                </a:moveTo>
                <a:lnTo>
                  <a:pt x="1096898" y="29083"/>
                </a:lnTo>
                <a:lnTo>
                  <a:pt x="1084370" y="31287"/>
                </a:lnTo>
                <a:lnTo>
                  <a:pt x="1086581" y="43850"/>
                </a:lnTo>
                <a:lnTo>
                  <a:pt x="1102486" y="41021"/>
                </a:lnTo>
                <a:lnTo>
                  <a:pt x="1104899" y="37719"/>
                </a:lnTo>
                <a:lnTo>
                  <a:pt x="1103709" y="31287"/>
                </a:lnTo>
                <a:lnTo>
                  <a:pt x="1103630" y="30861"/>
                </a:lnTo>
                <a:lnTo>
                  <a:pt x="1100328" y="28575"/>
                </a:lnTo>
                <a:close/>
              </a:path>
              <a:path w="1160779" h="234314">
                <a:moveTo>
                  <a:pt x="1078865" y="0"/>
                </a:moveTo>
                <a:lnTo>
                  <a:pt x="1084295" y="30861"/>
                </a:lnTo>
                <a:lnTo>
                  <a:pt x="1084370" y="31287"/>
                </a:lnTo>
                <a:lnTo>
                  <a:pt x="1096898" y="29083"/>
                </a:lnTo>
                <a:lnTo>
                  <a:pt x="1100328" y="28575"/>
                </a:lnTo>
                <a:lnTo>
                  <a:pt x="1154864" y="28575"/>
                </a:lnTo>
                <a:lnTo>
                  <a:pt x="1160525" y="24384"/>
                </a:lnTo>
                <a:lnTo>
                  <a:pt x="1078865" y="0"/>
                </a:lnTo>
                <a:close/>
              </a:path>
            </a:pathLst>
          </a:custGeom>
          <a:solidFill>
            <a:srgbClr val="8A8A8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6"/>
          <p:cNvSpPr txBox="1"/>
          <p:nvPr/>
        </p:nvSpPr>
        <p:spPr>
          <a:xfrm>
            <a:off x="739140" y="4341876"/>
            <a:ext cx="1831975" cy="939165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1440" marR="85090" indent="-635" algn="ctr">
              <a:lnSpc>
                <a:spcPct val="100000"/>
              </a:lnSpc>
              <a:spcBef>
                <a:spcPts val="295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3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Describe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detail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the </a:t>
            </a:r>
            <a:r>
              <a:rPr sz="1100" dirty="0">
                <a:latin typeface="Calibri"/>
                <a:cs typeface="Calibri"/>
              </a:rPr>
              <a:t>changes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that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proposed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in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current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process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to </a:t>
            </a:r>
            <a:r>
              <a:rPr sz="1100" dirty="0">
                <a:latin typeface="Calibri"/>
                <a:cs typeface="Calibri"/>
              </a:rPr>
              <a:t>implement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0" dirty="0">
                <a:latin typeface="Calibri"/>
                <a:cs typeface="Calibri"/>
              </a:rPr>
              <a:t> future process.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563748" y="3931920"/>
            <a:ext cx="1242695" cy="886460"/>
          </a:xfrm>
          <a:custGeom>
            <a:avLst/>
            <a:gdLst/>
            <a:ahLst/>
            <a:cxnLst/>
            <a:rect l="l" t="t" r="r" b="b"/>
            <a:pathLst>
              <a:path w="1242695" h="886460">
                <a:moveTo>
                  <a:pt x="1176818" y="39008"/>
                </a:moveTo>
                <a:lnTo>
                  <a:pt x="3556" y="874013"/>
                </a:lnTo>
                <a:lnTo>
                  <a:pt x="762" y="876045"/>
                </a:lnTo>
                <a:lnTo>
                  <a:pt x="0" y="879982"/>
                </a:lnTo>
                <a:lnTo>
                  <a:pt x="2031" y="882903"/>
                </a:lnTo>
                <a:lnTo>
                  <a:pt x="4063" y="885697"/>
                </a:lnTo>
                <a:lnTo>
                  <a:pt x="8000" y="886332"/>
                </a:lnTo>
                <a:lnTo>
                  <a:pt x="10921" y="884300"/>
                </a:lnTo>
                <a:lnTo>
                  <a:pt x="1184214" y="49400"/>
                </a:lnTo>
                <a:lnTo>
                  <a:pt x="1176818" y="39008"/>
                </a:lnTo>
                <a:close/>
              </a:path>
              <a:path w="1242695" h="886460">
                <a:moveTo>
                  <a:pt x="1226822" y="29590"/>
                </a:moveTo>
                <a:lnTo>
                  <a:pt x="1189989" y="29590"/>
                </a:lnTo>
                <a:lnTo>
                  <a:pt x="1194053" y="30225"/>
                </a:lnTo>
                <a:lnTo>
                  <a:pt x="1196086" y="33146"/>
                </a:lnTo>
                <a:lnTo>
                  <a:pt x="1198117" y="35940"/>
                </a:lnTo>
                <a:lnTo>
                  <a:pt x="1197355" y="40004"/>
                </a:lnTo>
                <a:lnTo>
                  <a:pt x="1194562" y="42037"/>
                </a:lnTo>
                <a:lnTo>
                  <a:pt x="1184214" y="49400"/>
                </a:lnTo>
                <a:lnTo>
                  <a:pt x="1202563" y="75183"/>
                </a:lnTo>
                <a:lnTo>
                  <a:pt x="1226822" y="29590"/>
                </a:lnTo>
                <a:close/>
              </a:path>
              <a:path w="1242695" h="886460">
                <a:moveTo>
                  <a:pt x="1189989" y="29590"/>
                </a:moveTo>
                <a:lnTo>
                  <a:pt x="1187196" y="31622"/>
                </a:lnTo>
                <a:lnTo>
                  <a:pt x="1176818" y="39008"/>
                </a:lnTo>
                <a:lnTo>
                  <a:pt x="1184214" y="49400"/>
                </a:lnTo>
                <a:lnTo>
                  <a:pt x="1194562" y="42037"/>
                </a:lnTo>
                <a:lnTo>
                  <a:pt x="1197355" y="40004"/>
                </a:lnTo>
                <a:lnTo>
                  <a:pt x="1198117" y="35940"/>
                </a:lnTo>
                <a:lnTo>
                  <a:pt x="1196086" y="33146"/>
                </a:lnTo>
                <a:lnTo>
                  <a:pt x="1194053" y="30225"/>
                </a:lnTo>
                <a:lnTo>
                  <a:pt x="1189989" y="29590"/>
                </a:lnTo>
                <a:close/>
              </a:path>
              <a:path w="1242695" h="886460">
                <a:moveTo>
                  <a:pt x="1242567" y="0"/>
                </a:moveTo>
                <a:lnTo>
                  <a:pt x="1158366" y="13080"/>
                </a:lnTo>
                <a:lnTo>
                  <a:pt x="1176818" y="39008"/>
                </a:lnTo>
                <a:lnTo>
                  <a:pt x="1187196" y="31622"/>
                </a:lnTo>
                <a:lnTo>
                  <a:pt x="1189989" y="29590"/>
                </a:lnTo>
                <a:lnTo>
                  <a:pt x="1226822" y="29590"/>
                </a:lnTo>
                <a:lnTo>
                  <a:pt x="1242567" y="0"/>
                </a:lnTo>
                <a:close/>
              </a:path>
            </a:pathLst>
          </a:custGeom>
          <a:solidFill>
            <a:srgbClr val="8A8A8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object 18"/>
          <p:cNvSpPr txBox="1"/>
          <p:nvPr/>
        </p:nvSpPr>
        <p:spPr>
          <a:xfrm>
            <a:off x="739140" y="5754623"/>
            <a:ext cx="1831975" cy="1108075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114300" marR="107950" indent="-1270" algn="ctr">
              <a:lnSpc>
                <a:spcPct val="100000"/>
              </a:lnSpc>
              <a:spcBef>
                <a:spcPts val="295"/>
              </a:spcBef>
            </a:pPr>
            <a:r>
              <a:rPr sz="1100" b="1" dirty="0">
                <a:latin typeface="Calibri"/>
                <a:cs typeface="Calibri"/>
              </a:rPr>
              <a:t>Step 4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Document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the </a:t>
            </a:r>
            <a:r>
              <a:rPr sz="1100" dirty="0">
                <a:latin typeface="Calibri"/>
                <a:cs typeface="Calibri"/>
              </a:rPr>
              <a:t>initiatives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and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fixes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that </a:t>
            </a:r>
            <a:r>
              <a:rPr sz="1100" dirty="0">
                <a:latin typeface="Calibri"/>
                <a:cs typeface="Calibri"/>
              </a:rPr>
              <a:t>need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implemented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in </a:t>
            </a:r>
            <a:r>
              <a:rPr sz="1100" dirty="0">
                <a:latin typeface="Calibri"/>
                <a:cs typeface="Calibri"/>
              </a:rPr>
              <a:t>order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deliver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changes </a:t>
            </a:r>
            <a:r>
              <a:rPr sz="1100" dirty="0">
                <a:latin typeface="Calibri"/>
                <a:cs typeface="Calibri"/>
              </a:rPr>
              <a:t>required of the</a:t>
            </a:r>
            <a:r>
              <a:rPr sz="1100" spc="-10" dirty="0">
                <a:latin typeface="Calibri"/>
                <a:cs typeface="Calibri"/>
              </a:rPr>
              <a:t> future-</a:t>
            </a:r>
            <a:r>
              <a:rPr sz="1100" spc="-20" dirty="0">
                <a:latin typeface="Calibri"/>
                <a:cs typeface="Calibri"/>
              </a:rPr>
              <a:t>state </a:t>
            </a:r>
            <a:r>
              <a:rPr sz="1100" spc="-10" dirty="0">
                <a:latin typeface="Calibri"/>
                <a:cs typeface="Calibri"/>
              </a:rPr>
              <a:t>process..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563748" y="5507735"/>
            <a:ext cx="1242695" cy="807720"/>
          </a:xfrm>
          <a:custGeom>
            <a:avLst/>
            <a:gdLst/>
            <a:ahLst/>
            <a:cxnLst/>
            <a:rect l="l" t="t" r="r" b="b"/>
            <a:pathLst>
              <a:path w="1242695" h="807720">
                <a:moveTo>
                  <a:pt x="1175170" y="36079"/>
                </a:moveTo>
                <a:lnTo>
                  <a:pt x="888" y="796544"/>
                </a:lnTo>
                <a:lnTo>
                  <a:pt x="0" y="800480"/>
                </a:lnTo>
                <a:lnTo>
                  <a:pt x="1905" y="803401"/>
                </a:lnTo>
                <a:lnTo>
                  <a:pt x="3809" y="806450"/>
                </a:lnTo>
                <a:lnTo>
                  <a:pt x="7746" y="807211"/>
                </a:lnTo>
                <a:lnTo>
                  <a:pt x="1182110" y="46775"/>
                </a:lnTo>
                <a:lnTo>
                  <a:pt x="1175170" y="36079"/>
                </a:lnTo>
                <a:close/>
              </a:path>
              <a:path w="1242695" h="807720">
                <a:moveTo>
                  <a:pt x="1226506" y="27305"/>
                </a:moveTo>
                <a:lnTo>
                  <a:pt x="1188720" y="27305"/>
                </a:lnTo>
                <a:lnTo>
                  <a:pt x="1192656" y="28066"/>
                </a:lnTo>
                <a:lnTo>
                  <a:pt x="1194562" y="31114"/>
                </a:lnTo>
                <a:lnTo>
                  <a:pt x="1196466" y="34036"/>
                </a:lnTo>
                <a:lnTo>
                  <a:pt x="1195704" y="37972"/>
                </a:lnTo>
                <a:lnTo>
                  <a:pt x="1182110" y="46775"/>
                </a:lnTo>
                <a:lnTo>
                  <a:pt x="1199388" y="73406"/>
                </a:lnTo>
                <a:lnTo>
                  <a:pt x="1226506" y="27305"/>
                </a:lnTo>
                <a:close/>
              </a:path>
              <a:path w="1242695" h="807720">
                <a:moveTo>
                  <a:pt x="1188720" y="27305"/>
                </a:moveTo>
                <a:lnTo>
                  <a:pt x="1175170" y="36079"/>
                </a:lnTo>
                <a:lnTo>
                  <a:pt x="1182110" y="46775"/>
                </a:lnTo>
                <a:lnTo>
                  <a:pt x="1195704" y="37972"/>
                </a:lnTo>
                <a:lnTo>
                  <a:pt x="1196466" y="34036"/>
                </a:lnTo>
                <a:lnTo>
                  <a:pt x="1194562" y="31114"/>
                </a:lnTo>
                <a:lnTo>
                  <a:pt x="1192656" y="28066"/>
                </a:lnTo>
                <a:lnTo>
                  <a:pt x="1188720" y="27305"/>
                </a:lnTo>
                <a:close/>
              </a:path>
              <a:path w="1242695" h="807720">
                <a:moveTo>
                  <a:pt x="1242567" y="0"/>
                </a:moveTo>
                <a:lnTo>
                  <a:pt x="1157859" y="9397"/>
                </a:lnTo>
                <a:lnTo>
                  <a:pt x="1175170" y="36079"/>
                </a:lnTo>
                <a:lnTo>
                  <a:pt x="1188720" y="27305"/>
                </a:lnTo>
                <a:lnTo>
                  <a:pt x="1226506" y="27305"/>
                </a:lnTo>
                <a:lnTo>
                  <a:pt x="1242567" y="0"/>
                </a:lnTo>
                <a:close/>
              </a:path>
            </a:pathLst>
          </a:custGeom>
          <a:solidFill>
            <a:srgbClr val="8A8A8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3640835" y="6431279"/>
            <a:ext cx="4371340" cy="43180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158240" marR="90805" indent="-1062355">
              <a:lnSpc>
                <a:spcPct val="100000"/>
              </a:lnSpc>
              <a:spcBef>
                <a:spcPts val="300"/>
              </a:spcBef>
            </a:pPr>
            <a:r>
              <a:rPr sz="1100" b="1" dirty="0">
                <a:latin typeface="Calibri"/>
                <a:cs typeface="Calibri"/>
              </a:rPr>
              <a:t>Step 5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Notate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fixes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against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process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steps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that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will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impacted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by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fixes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improvement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initiatives.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819013" y="3602735"/>
            <a:ext cx="998219" cy="2836545"/>
          </a:xfrm>
          <a:custGeom>
            <a:avLst/>
            <a:gdLst/>
            <a:ahLst/>
            <a:cxnLst/>
            <a:rect l="l" t="t" r="r" b="b"/>
            <a:pathLst>
              <a:path w="998220" h="2836545">
                <a:moveTo>
                  <a:pt x="998093" y="84455"/>
                </a:moveTo>
                <a:lnTo>
                  <a:pt x="993952" y="52832"/>
                </a:lnTo>
                <a:lnTo>
                  <a:pt x="987044" y="0"/>
                </a:lnTo>
                <a:lnTo>
                  <a:pt x="926084" y="59563"/>
                </a:lnTo>
                <a:lnTo>
                  <a:pt x="956081" y="69938"/>
                </a:lnTo>
                <a:lnTo>
                  <a:pt x="1689" y="2825559"/>
                </a:lnTo>
                <a:lnTo>
                  <a:pt x="0" y="2828671"/>
                </a:lnTo>
                <a:lnTo>
                  <a:pt x="266" y="2829636"/>
                </a:lnTo>
                <a:lnTo>
                  <a:pt x="127" y="2830068"/>
                </a:lnTo>
                <a:lnTo>
                  <a:pt x="825" y="2831515"/>
                </a:lnTo>
                <a:lnTo>
                  <a:pt x="1143" y="2832608"/>
                </a:lnTo>
                <a:lnTo>
                  <a:pt x="1422" y="2832773"/>
                </a:lnTo>
                <a:lnTo>
                  <a:pt x="1905" y="2833751"/>
                </a:lnTo>
                <a:lnTo>
                  <a:pt x="5638" y="2835046"/>
                </a:lnTo>
                <a:lnTo>
                  <a:pt x="7239" y="2835910"/>
                </a:lnTo>
                <a:lnTo>
                  <a:pt x="7747" y="2835783"/>
                </a:lnTo>
                <a:lnTo>
                  <a:pt x="8509" y="2836037"/>
                </a:lnTo>
                <a:lnTo>
                  <a:pt x="10502" y="2835046"/>
                </a:lnTo>
                <a:lnTo>
                  <a:pt x="11049" y="2834894"/>
                </a:lnTo>
                <a:lnTo>
                  <a:pt x="11150" y="2834716"/>
                </a:lnTo>
                <a:lnTo>
                  <a:pt x="12065" y="2834259"/>
                </a:lnTo>
                <a:lnTo>
                  <a:pt x="13017" y="2831503"/>
                </a:lnTo>
                <a:lnTo>
                  <a:pt x="617232" y="1747608"/>
                </a:lnTo>
                <a:lnTo>
                  <a:pt x="644906" y="1763014"/>
                </a:lnTo>
                <a:lnTo>
                  <a:pt x="646366" y="1730248"/>
                </a:lnTo>
                <a:lnTo>
                  <a:pt x="646404" y="1729486"/>
                </a:lnTo>
                <a:lnTo>
                  <a:pt x="646506" y="1727200"/>
                </a:lnTo>
                <a:lnTo>
                  <a:pt x="646544" y="1726184"/>
                </a:lnTo>
                <a:lnTo>
                  <a:pt x="648716" y="1677924"/>
                </a:lnTo>
                <a:lnTo>
                  <a:pt x="578358" y="1725930"/>
                </a:lnTo>
                <a:lnTo>
                  <a:pt x="606056" y="1741373"/>
                </a:lnTo>
                <a:lnTo>
                  <a:pt x="37045" y="2762123"/>
                </a:lnTo>
                <a:lnTo>
                  <a:pt x="968032" y="74079"/>
                </a:lnTo>
                <a:lnTo>
                  <a:pt x="998093" y="84455"/>
                </a:lnTo>
                <a:close/>
              </a:path>
            </a:pathLst>
          </a:custGeom>
          <a:solidFill>
            <a:srgbClr val="8A8A8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object 2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370"/>
              </a:lnSpc>
              <a:spcBef>
                <a:spcPts val="100"/>
              </a:spcBef>
            </a:pPr>
            <a:r>
              <a:rPr dirty="0"/>
              <a:t>Future</a:t>
            </a:r>
            <a:r>
              <a:rPr spc="-40" dirty="0"/>
              <a:t> </a:t>
            </a:r>
            <a:r>
              <a:rPr dirty="0"/>
              <a:t>State</a:t>
            </a:r>
            <a:r>
              <a:rPr spc="-5" dirty="0"/>
              <a:t> </a:t>
            </a:r>
            <a:r>
              <a:rPr dirty="0"/>
              <a:t>Process</a:t>
            </a:r>
            <a:r>
              <a:rPr spc="-40" dirty="0"/>
              <a:t> </a:t>
            </a:r>
            <a:r>
              <a:rPr spc="70" dirty="0"/>
              <a:t>Change</a:t>
            </a:r>
            <a:r>
              <a:rPr spc="-55" dirty="0"/>
              <a:t> </a:t>
            </a:r>
            <a:r>
              <a:rPr spc="135" dirty="0"/>
              <a:t>Summary</a:t>
            </a:r>
            <a:r>
              <a:rPr dirty="0"/>
              <a:t> </a:t>
            </a:r>
            <a:r>
              <a:rPr spc="370" dirty="0"/>
              <a:t>–</a:t>
            </a:r>
          </a:p>
          <a:p>
            <a:pPr marL="12700">
              <a:lnSpc>
                <a:spcPts val="3370"/>
              </a:lnSpc>
            </a:pPr>
            <a:r>
              <a:rPr spc="-10" dirty="0"/>
              <a:t>Template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3715" y="3608578"/>
            <a:ext cx="7239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3C3C3C"/>
                </a:solidFill>
                <a:latin typeface="Calibri"/>
                <a:cs typeface="Calibri"/>
              </a:rPr>
              <a:t>KEY</a:t>
            </a:r>
            <a:r>
              <a:rPr sz="1000" b="1" spc="-20" dirty="0">
                <a:solidFill>
                  <a:srgbClr val="3C3C3C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3C3C3C"/>
                </a:solidFill>
                <a:latin typeface="Calibri"/>
                <a:cs typeface="Calibri"/>
              </a:rPr>
              <a:t>PROCESS CHANGES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0420" y="2714370"/>
            <a:ext cx="2927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20" dirty="0">
                <a:solidFill>
                  <a:srgbClr val="3C3C3C"/>
                </a:solidFill>
                <a:latin typeface="Calibri"/>
                <a:cs typeface="Calibri"/>
              </a:rPr>
              <a:t>TASK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76072" y="1234427"/>
            <a:ext cx="8440420" cy="975994"/>
            <a:chOff x="576072" y="1234427"/>
            <a:chExt cx="8440420" cy="975994"/>
          </a:xfrm>
        </p:grpSpPr>
        <p:sp>
          <p:nvSpPr>
            <p:cNvPr id="6" name="object 6"/>
            <p:cNvSpPr/>
            <p:nvPr/>
          </p:nvSpPr>
          <p:spPr>
            <a:xfrm>
              <a:off x="947928" y="1373123"/>
              <a:ext cx="8063865" cy="832485"/>
            </a:xfrm>
            <a:custGeom>
              <a:avLst/>
              <a:gdLst/>
              <a:ahLst/>
              <a:cxnLst/>
              <a:rect l="l" t="t" r="r" b="b"/>
              <a:pathLst>
                <a:path w="8063865" h="832485">
                  <a:moveTo>
                    <a:pt x="77724" y="178308"/>
                  </a:moveTo>
                  <a:lnTo>
                    <a:pt x="7999476" y="178308"/>
                  </a:lnTo>
                </a:path>
                <a:path w="8063865" h="832485">
                  <a:moveTo>
                    <a:pt x="141731" y="509015"/>
                  </a:moveTo>
                  <a:lnTo>
                    <a:pt x="8063483" y="509015"/>
                  </a:lnTo>
                </a:path>
                <a:path w="8063865" h="832485">
                  <a:moveTo>
                    <a:pt x="0" y="0"/>
                  </a:moveTo>
                  <a:lnTo>
                    <a:pt x="7921752" y="0"/>
                  </a:lnTo>
                </a:path>
                <a:path w="8063865" h="832485">
                  <a:moveTo>
                    <a:pt x="36575" y="341375"/>
                  </a:moveTo>
                  <a:lnTo>
                    <a:pt x="7958328" y="341375"/>
                  </a:lnTo>
                </a:path>
                <a:path w="8063865" h="832485">
                  <a:moveTo>
                    <a:pt x="36575" y="659891"/>
                  </a:moveTo>
                  <a:lnTo>
                    <a:pt x="7958328" y="659891"/>
                  </a:lnTo>
                </a:path>
                <a:path w="8063865" h="832485">
                  <a:moveTo>
                    <a:pt x="44196" y="832103"/>
                  </a:moveTo>
                  <a:lnTo>
                    <a:pt x="7921752" y="832103"/>
                  </a:lnTo>
                </a:path>
              </a:pathLst>
            </a:custGeom>
            <a:ln w="9144">
              <a:solidFill>
                <a:srgbClr val="1A315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6072" y="1278661"/>
              <a:ext cx="1046988" cy="24381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7720" y="1234427"/>
              <a:ext cx="582155" cy="36882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06552" y="1309115"/>
              <a:ext cx="935990" cy="132715"/>
            </a:xfrm>
            <a:custGeom>
              <a:avLst/>
              <a:gdLst/>
              <a:ahLst/>
              <a:cxnLst/>
              <a:rect l="l" t="t" r="r" b="b"/>
              <a:pathLst>
                <a:path w="935990" h="132715">
                  <a:moveTo>
                    <a:pt x="913638" y="0"/>
                  </a:moveTo>
                  <a:lnTo>
                    <a:pt x="22098" y="0"/>
                  </a:lnTo>
                  <a:lnTo>
                    <a:pt x="13496" y="1738"/>
                  </a:lnTo>
                  <a:lnTo>
                    <a:pt x="6472" y="6476"/>
                  </a:lnTo>
                  <a:lnTo>
                    <a:pt x="1736" y="13501"/>
                  </a:lnTo>
                  <a:lnTo>
                    <a:pt x="0" y="22098"/>
                  </a:lnTo>
                  <a:lnTo>
                    <a:pt x="0" y="110489"/>
                  </a:lnTo>
                  <a:lnTo>
                    <a:pt x="1736" y="119086"/>
                  </a:lnTo>
                  <a:lnTo>
                    <a:pt x="6472" y="126111"/>
                  </a:lnTo>
                  <a:lnTo>
                    <a:pt x="13496" y="130849"/>
                  </a:lnTo>
                  <a:lnTo>
                    <a:pt x="22098" y="132587"/>
                  </a:lnTo>
                  <a:lnTo>
                    <a:pt x="913638" y="132587"/>
                  </a:lnTo>
                  <a:lnTo>
                    <a:pt x="922234" y="130849"/>
                  </a:lnTo>
                  <a:lnTo>
                    <a:pt x="929258" y="126111"/>
                  </a:lnTo>
                  <a:lnTo>
                    <a:pt x="933997" y="119086"/>
                  </a:lnTo>
                  <a:lnTo>
                    <a:pt x="935736" y="110489"/>
                  </a:lnTo>
                  <a:lnTo>
                    <a:pt x="935736" y="22098"/>
                  </a:lnTo>
                  <a:lnTo>
                    <a:pt x="933997" y="13501"/>
                  </a:lnTo>
                  <a:lnTo>
                    <a:pt x="929258" y="6477"/>
                  </a:lnTo>
                  <a:lnTo>
                    <a:pt x="922234" y="1738"/>
                  </a:lnTo>
                  <a:lnTo>
                    <a:pt x="913638" y="0"/>
                  </a:lnTo>
                  <a:close/>
                </a:path>
              </a:pathLst>
            </a:custGeom>
            <a:solidFill>
              <a:srgbClr val="1A31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10"/>
            <p:cNvSpPr/>
            <p:nvPr/>
          </p:nvSpPr>
          <p:spPr>
            <a:xfrm>
              <a:off x="606552" y="1309115"/>
              <a:ext cx="935990" cy="132715"/>
            </a:xfrm>
            <a:custGeom>
              <a:avLst/>
              <a:gdLst/>
              <a:ahLst/>
              <a:cxnLst/>
              <a:rect l="l" t="t" r="r" b="b"/>
              <a:pathLst>
                <a:path w="935990" h="132715">
                  <a:moveTo>
                    <a:pt x="0" y="22098"/>
                  </a:moveTo>
                  <a:lnTo>
                    <a:pt x="1736" y="13501"/>
                  </a:lnTo>
                  <a:lnTo>
                    <a:pt x="6472" y="6476"/>
                  </a:lnTo>
                  <a:lnTo>
                    <a:pt x="13496" y="1738"/>
                  </a:lnTo>
                  <a:lnTo>
                    <a:pt x="22098" y="0"/>
                  </a:lnTo>
                  <a:lnTo>
                    <a:pt x="913638" y="0"/>
                  </a:lnTo>
                  <a:lnTo>
                    <a:pt x="922234" y="1738"/>
                  </a:lnTo>
                  <a:lnTo>
                    <a:pt x="929258" y="6477"/>
                  </a:lnTo>
                  <a:lnTo>
                    <a:pt x="933997" y="13501"/>
                  </a:lnTo>
                  <a:lnTo>
                    <a:pt x="935736" y="22098"/>
                  </a:lnTo>
                  <a:lnTo>
                    <a:pt x="935736" y="110489"/>
                  </a:lnTo>
                  <a:lnTo>
                    <a:pt x="933997" y="119086"/>
                  </a:lnTo>
                  <a:lnTo>
                    <a:pt x="929258" y="126111"/>
                  </a:lnTo>
                  <a:lnTo>
                    <a:pt x="922234" y="130849"/>
                  </a:lnTo>
                  <a:lnTo>
                    <a:pt x="913638" y="132587"/>
                  </a:lnTo>
                  <a:lnTo>
                    <a:pt x="22098" y="132587"/>
                  </a:lnTo>
                  <a:lnTo>
                    <a:pt x="13496" y="130849"/>
                  </a:lnTo>
                  <a:lnTo>
                    <a:pt x="6472" y="126111"/>
                  </a:lnTo>
                  <a:lnTo>
                    <a:pt x="1736" y="119086"/>
                  </a:lnTo>
                  <a:lnTo>
                    <a:pt x="0" y="110489"/>
                  </a:lnTo>
                  <a:lnTo>
                    <a:pt x="0" y="22098"/>
                  </a:lnTo>
                  <a:close/>
                </a:path>
              </a:pathLst>
            </a:custGeom>
            <a:ln w="9144">
              <a:solidFill>
                <a:srgbClr val="1A315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14360" y="1279398"/>
            <a:ext cx="9201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5275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FFFFFF"/>
                </a:solidFill>
                <a:latin typeface="Calibri"/>
                <a:cs typeface="Calibri"/>
              </a:rPr>
              <a:t>Role</a:t>
            </a:r>
            <a:r>
              <a:rPr sz="1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76072" y="1402067"/>
            <a:ext cx="1047115" cy="368935"/>
            <a:chOff x="576072" y="1402067"/>
            <a:chExt cx="1047115" cy="368935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6072" y="1446301"/>
              <a:ext cx="1046988" cy="24381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7720" y="1402067"/>
              <a:ext cx="582155" cy="36882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06552" y="1476756"/>
              <a:ext cx="935990" cy="132715"/>
            </a:xfrm>
            <a:custGeom>
              <a:avLst/>
              <a:gdLst/>
              <a:ahLst/>
              <a:cxnLst/>
              <a:rect l="l" t="t" r="r" b="b"/>
              <a:pathLst>
                <a:path w="935990" h="132715">
                  <a:moveTo>
                    <a:pt x="913638" y="0"/>
                  </a:moveTo>
                  <a:lnTo>
                    <a:pt x="22098" y="0"/>
                  </a:lnTo>
                  <a:lnTo>
                    <a:pt x="13496" y="1738"/>
                  </a:lnTo>
                  <a:lnTo>
                    <a:pt x="6472" y="6476"/>
                  </a:lnTo>
                  <a:lnTo>
                    <a:pt x="1736" y="13501"/>
                  </a:lnTo>
                  <a:lnTo>
                    <a:pt x="0" y="22098"/>
                  </a:lnTo>
                  <a:lnTo>
                    <a:pt x="0" y="110490"/>
                  </a:lnTo>
                  <a:lnTo>
                    <a:pt x="1736" y="119086"/>
                  </a:lnTo>
                  <a:lnTo>
                    <a:pt x="6472" y="126111"/>
                  </a:lnTo>
                  <a:lnTo>
                    <a:pt x="13496" y="130849"/>
                  </a:lnTo>
                  <a:lnTo>
                    <a:pt x="22098" y="132588"/>
                  </a:lnTo>
                  <a:lnTo>
                    <a:pt x="913638" y="132588"/>
                  </a:lnTo>
                  <a:lnTo>
                    <a:pt x="922234" y="130849"/>
                  </a:lnTo>
                  <a:lnTo>
                    <a:pt x="929258" y="126111"/>
                  </a:lnTo>
                  <a:lnTo>
                    <a:pt x="933997" y="119086"/>
                  </a:lnTo>
                  <a:lnTo>
                    <a:pt x="935736" y="110490"/>
                  </a:lnTo>
                  <a:lnTo>
                    <a:pt x="935736" y="22098"/>
                  </a:lnTo>
                  <a:lnTo>
                    <a:pt x="933997" y="13501"/>
                  </a:lnTo>
                  <a:lnTo>
                    <a:pt x="929258" y="6477"/>
                  </a:lnTo>
                  <a:lnTo>
                    <a:pt x="922234" y="1738"/>
                  </a:lnTo>
                  <a:lnTo>
                    <a:pt x="913638" y="0"/>
                  </a:lnTo>
                  <a:close/>
                </a:path>
              </a:pathLst>
            </a:custGeom>
            <a:solidFill>
              <a:srgbClr val="1A31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606552" y="1476756"/>
              <a:ext cx="935990" cy="132715"/>
            </a:xfrm>
            <a:custGeom>
              <a:avLst/>
              <a:gdLst/>
              <a:ahLst/>
              <a:cxnLst/>
              <a:rect l="l" t="t" r="r" b="b"/>
              <a:pathLst>
                <a:path w="935990" h="132715">
                  <a:moveTo>
                    <a:pt x="0" y="22098"/>
                  </a:moveTo>
                  <a:lnTo>
                    <a:pt x="1736" y="13501"/>
                  </a:lnTo>
                  <a:lnTo>
                    <a:pt x="6472" y="6476"/>
                  </a:lnTo>
                  <a:lnTo>
                    <a:pt x="13496" y="1738"/>
                  </a:lnTo>
                  <a:lnTo>
                    <a:pt x="22098" y="0"/>
                  </a:lnTo>
                  <a:lnTo>
                    <a:pt x="913638" y="0"/>
                  </a:lnTo>
                  <a:lnTo>
                    <a:pt x="922234" y="1738"/>
                  </a:lnTo>
                  <a:lnTo>
                    <a:pt x="929258" y="6477"/>
                  </a:lnTo>
                  <a:lnTo>
                    <a:pt x="933997" y="13501"/>
                  </a:lnTo>
                  <a:lnTo>
                    <a:pt x="935736" y="22098"/>
                  </a:lnTo>
                  <a:lnTo>
                    <a:pt x="935736" y="110490"/>
                  </a:lnTo>
                  <a:lnTo>
                    <a:pt x="933997" y="119086"/>
                  </a:lnTo>
                  <a:lnTo>
                    <a:pt x="929258" y="126111"/>
                  </a:lnTo>
                  <a:lnTo>
                    <a:pt x="922234" y="130849"/>
                  </a:lnTo>
                  <a:lnTo>
                    <a:pt x="913638" y="132588"/>
                  </a:lnTo>
                  <a:lnTo>
                    <a:pt x="22098" y="132588"/>
                  </a:lnTo>
                  <a:lnTo>
                    <a:pt x="13496" y="130849"/>
                  </a:lnTo>
                  <a:lnTo>
                    <a:pt x="6472" y="126111"/>
                  </a:lnTo>
                  <a:lnTo>
                    <a:pt x="1736" y="119086"/>
                  </a:lnTo>
                  <a:lnTo>
                    <a:pt x="0" y="110490"/>
                  </a:lnTo>
                  <a:lnTo>
                    <a:pt x="0" y="22098"/>
                  </a:lnTo>
                  <a:close/>
                </a:path>
              </a:pathLst>
            </a:custGeom>
            <a:ln w="9144">
              <a:solidFill>
                <a:srgbClr val="1A315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14360" y="1447037"/>
            <a:ext cx="9201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591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FFFFFF"/>
                </a:solidFill>
                <a:latin typeface="Calibri"/>
                <a:cs typeface="Calibri"/>
              </a:rPr>
              <a:t>Role</a:t>
            </a:r>
            <a:r>
              <a:rPr sz="1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576072" y="1574279"/>
            <a:ext cx="1047115" cy="368935"/>
            <a:chOff x="576072" y="1574279"/>
            <a:chExt cx="1047115" cy="368935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6072" y="1617014"/>
              <a:ext cx="1046988" cy="24531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7720" y="1574279"/>
              <a:ext cx="582155" cy="36882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06552" y="1647443"/>
              <a:ext cx="935990" cy="134620"/>
            </a:xfrm>
            <a:custGeom>
              <a:avLst/>
              <a:gdLst/>
              <a:ahLst/>
              <a:cxnLst/>
              <a:rect l="l" t="t" r="r" b="b"/>
              <a:pathLst>
                <a:path w="935990" h="134619">
                  <a:moveTo>
                    <a:pt x="913384" y="0"/>
                  </a:moveTo>
                  <a:lnTo>
                    <a:pt x="22352" y="0"/>
                  </a:lnTo>
                  <a:lnTo>
                    <a:pt x="13651" y="1760"/>
                  </a:lnTo>
                  <a:lnTo>
                    <a:pt x="6546" y="6556"/>
                  </a:lnTo>
                  <a:lnTo>
                    <a:pt x="1756" y="13662"/>
                  </a:lnTo>
                  <a:lnTo>
                    <a:pt x="0" y="22351"/>
                  </a:lnTo>
                  <a:lnTo>
                    <a:pt x="0" y="111759"/>
                  </a:lnTo>
                  <a:lnTo>
                    <a:pt x="1756" y="120449"/>
                  </a:lnTo>
                  <a:lnTo>
                    <a:pt x="6546" y="127555"/>
                  </a:lnTo>
                  <a:lnTo>
                    <a:pt x="13651" y="132351"/>
                  </a:lnTo>
                  <a:lnTo>
                    <a:pt x="22352" y="134111"/>
                  </a:lnTo>
                  <a:lnTo>
                    <a:pt x="913384" y="134111"/>
                  </a:lnTo>
                  <a:lnTo>
                    <a:pt x="922073" y="132351"/>
                  </a:lnTo>
                  <a:lnTo>
                    <a:pt x="929179" y="127555"/>
                  </a:lnTo>
                  <a:lnTo>
                    <a:pt x="933975" y="120449"/>
                  </a:lnTo>
                  <a:lnTo>
                    <a:pt x="935736" y="111759"/>
                  </a:lnTo>
                  <a:lnTo>
                    <a:pt x="935736" y="22351"/>
                  </a:lnTo>
                  <a:lnTo>
                    <a:pt x="933975" y="13662"/>
                  </a:lnTo>
                  <a:lnTo>
                    <a:pt x="929179" y="6556"/>
                  </a:lnTo>
                  <a:lnTo>
                    <a:pt x="922073" y="1760"/>
                  </a:lnTo>
                  <a:lnTo>
                    <a:pt x="913384" y="0"/>
                  </a:lnTo>
                  <a:close/>
                </a:path>
              </a:pathLst>
            </a:custGeom>
            <a:solidFill>
              <a:srgbClr val="1A31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22"/>
            <p:cNvSpPr/>
            <p:nvPr/>
          </p:nvSpPr>
          <p:spPr>
            <a:xfrm>
              <a:off x="606552" y="1647443"/>
              <a:ext cx="935990" cy="134620"/>
            </a:xfrm>
            <a:custGeom>
              <a:avLst/>
              <a:gdLst/>
              <a:ahLst/>
              <a:cxnLst/>
              <a:rect l="l" t="t" r="r" b="b"/>
              <a:pathLst>
                <a:path w="935990" h="134619">
                  <a:moveTo>
                    <a:pt x="0" y="22351"/>
                  </a:moveTo>
                  <a:lnTo>
                    <a:pt x="1756" y="13662"/>
                  </a:lnTo>
                  <a:lnTo>
                    <a:pt x="6546" y="6556"/>
                  </a:lnTo>
                  <a:lnTo>
                    <a:pt x="13651" y="1760"/>
                  </a:lnTo>
                  <a:lnTo>
                    <a:pt x="22352" y="0"/>
                  </a:lnTo>
                  <a:lnTo>
                    <a:pt x="913384" y="0"/>
                  </a:lnTo>
                  <a:lnTo>
                    <a:pt x="922073" y="1760"/>
                  </a:lnTo>
                  <a:lnTo>
                    <a:pt x="929179" y="6556"/>
                  </a:lnTo>
                  <a:lnTo>
                    <a:pt x="933975" y="13662"/>
                  </a:lnTo>
                  <a:lnTo>
                    <a:pt x="935736" y="22351"/>
                  </a:lnTo>
                  <a:lnTo>
                    <a:pt x="935736" y="111759"/>
                  </a:lnTo>
                  <a:lnTo>
                    <a:pt x="933975" y="120449"/>
                  </a:lnTo>
                  <a:lnTo>
                    <a:pt x="929179" y="127555"/>
                  </a:lnTo>
                  <a:lnTo>
                    <a:pt x="922073" y="132351"/>
                  </a:lnTo>
                  <a:lnTo>
                    <a:pt x="913384" y="134111"/>
                  </a:lnTo>
                  <a:lnTo>
                    <a:pt x="22352" y="134111"/>
                  </a:lnTo>
                  <a:lnTo>
                    <a:pt x="13651" y="132351"/>
                  </a:lnTo>
                  <a:lnTo>
                    <a:pt x="6546" y="127555"/>
                  </a:lnTo>
                  <a:lnTo>
                    <a:pt x="1756" y="120449"/>
                  </a:lnTo>
                  <a:lnTo>
                    <a:pt x="0" y="111759"/>
                  </a:lnTo>
                  <a:lnTo>
                    <a:pt x="0" y="22351"/>
                  </a:lnTo>
                  <a:close/>
                </a:path>
              </a:pathLst>
            </a:custGeom>
            <a:ln w="9144">
              <a:solidFill>
                <a:srgbClr val="1A315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614397" y="1618234"/>
            <a:ext cx="9201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591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FFFFFF"/>
                </a:solidFill>
                <a:latin typeface="Calibri"/>
                <a:cs typeface="Calibri"/>
              </a:rPr>
              <a:t>Role</a:t>
            </a:r>
            <a:r>
              <a:rPr sz="1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576072" y="1732775"/>
            <a:ext cx="1047115" cy="368935"/>
            <a:chOff x="576072" y="1732775"/>
            <a:chExt cx="1047115" cy="368935"/>
          </a:xfrm>
        </p:grpSpPr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6072" y="1777034"/>
              <a:ext cx="1046988" cy="24531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07720" y="1732775"/>
              <a:ext cx="582155" cy="36882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06552" y="1807463"/>
              <a:ext cx="935990" cy="134620"/>
            </a:xfrm>
            <a:custGeom>
              <a:avLst/>
              <a:gdLst/>
              <a:ahLst/>
              <a:cxnLst/>
              <a:rect l="l" t="t" r="r" b="b"/>
              <a:pathLst>
                <a:path w="935990" h="134619">
                  <a:moveTo>
                    <a:pt x="913384" y="0"/>
                  </a:moveTo>
                  <a:lnTo>
                    <a:pt x="22352" y="0"/>
                  </a:lnTo>
                  <a:lnTo>
                    <a:pt x="13651" y="1760"/>
                  </a:lnTo>
                  <a:lnTo>
                    <a:pt x="6546" y="6556"/>
                  </a:lnTo>
                  <a:lnTo>
                    <a:pt x="1756" y="13662"/>
                  </a:lnTo>
                  <a:lnTo>
                    <a:pt x="0" y="22351"/>
                  </a:lnTo>
                  <a:lnTo>
                    <a:pt x="0" y="111760"/>
                  </a:lnTo>
                  <a:lnTo>
                    <a:pt x="1756" y="120449"/>
                  </a:lnTo>
                  <a:lnTo>
                    <a:pt x="6546" y="127555"/>
                  </a:lnTo>
                  <a:lnTo>
                    <a:pt x="13651" y="132351"/>
                  </a:lnTo>
                  <a:lnTo>
                    <a:pt x="22352" y="134112"/>
                  </a:lnTo>
                  <a:lnTo>
                    <a:pt x="913384" y="134112"/>
                  </a:lnTo>
                  <a:lnTo>
                    <a:pt x="922073" y="132351"/>
                  </a:lnTo>
                  <a:lnTo>
                    <a:pt x="929179" y="127555"/>
                  </a:lnTo>
                  <a:lnTo>
                    <a:pt x="933975" y="120449"/>
                  </a:lnTo>
                  <a:lnTo>
                    <a:pt x="935736" y="111760"/>
                  </a:lnTo>
                  <a:lnTo>
                    <a:pt x="935736" y="22351"/>
                  </a:lnTo>
                  <a:lnTo>
                    <a:pt x="933975" y="13662"/>
                  </a:lnTo>
                  <a:lnTo>
                    <a:pt x="929179" y="6556"/>
                  </a:lnTo>
                  <a:lnTo>
                    <a:pt x="922073" y="1760"/>
                  </a:lnTo>
                  <a:lnTo>
                    <a:pt x="913384" y="0"/>
                  </a:lnTo>
                  <a:close/>
                </a:path>
              </a:pathLst>
            </a:custGeom>
            <a:solidFill>
              <a:srgbClr val="1A31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object 28"/>
            <p:cNvSpPr/>
            <p:nvPr/>
          </p:nvSpPr>
          <p:spPr>
            <a:xfrm>
              <a:off x="606552" y="1807463"/>
              <a:ext cx="935990" cy="134620"/>
            </a:xfrm>
            <a:custGeom>
              <a:avLst/>
              <a:gdLst/>
              <a:ahLst/>
              <a:cxnLst/>
              <a:rect l="l" t="t" r="r" b="b"/>
              <a:pathLst>
                <a:path w="935990" h="134619">
                  <a:moveTo>
                    <a:pt x="0" y="22351"/>
                  </a:moveTo>
                  <a:lnTo>
                    <a:pt x="1756" y="13662"/>
                  </a:lnTo>
                  <a:lnTo>
                    <a:pt x="6546" y="6556"/>
                  </a:lnTo>
                  <a:lnTo>
                    <a:pt x="13651" y="1760"/>
                  </a:lnTo>
                  <a:lnTo>
                    <a:pt x="22352" y="0"/>
                  </a:lnTo>
                  <a:lnTo>
                    <a:pt x="913384" y="0"/>
                  </a:lnTo>
                  <a:lnTo>
                    <a:pt x="922073" y="1760"/>
                  </a:lnTo>
                  <a:lnTo>
                    <a:pt x="929179" y="6556"/>
                  </a:lnTo>
                  <a:lnTo>
                    <a:pt x="933975" y="13662"/>
                  </a:lnTo>
                  <a:lnTo>
                    <a:pt x="935736" y="22351"/>
                  </a:lnTo>
                  <a:lnTo>
                    <a:pt x="935736" y="111760"/>
                  </a:lnTo>
                  <a:lnTo>
                    <a:pt x="933975" y="120449"/>
                  </a:lnTo>
                  <a:lnTo>
                    <a:pt x="929179" y="127555"/>
                  </a:lnTo>
                  <a:lnTo>
                    <a:pt x="922073" y="132351"/>
                  </a:lnTo>
                  <a:lnTo>
                    <a:pt x="913384" y="134112"/>
                  </a:lnTo>
                  <a:lnTo>
                    <a:pt x="22352" y="134112"/>
                  </a:lnTo>
                  <a:lnTo>
                    <a:pt x="13651" y="132351"/>
                  </a:lnTo>
                  <a:lnTo>
                    <a:pt x="6546" y="127555"/>
                  </a:lnTo>
                  <a:lnTo>
                    <a:pt x="1756" y="120449"/>
                  </a:lnTo>
                  <a:lnTo>
                    <a:pt x="0" y="111760"/>
                  </a:lnTo>
                  <a:lnTo>
                    <a:pt x="0" y="22351"/>
                  </a:lnTo>
                  <a:close/>
                </a:path>
              </a:pathLst>
            </a:custGeom>
            <a:ln w="9144">
              <a:solidFill>
                <a:srgbClr val="1A315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614397" y="1777999"/>
            <a:ext cx="9201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591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FFFFFF"/>
                </a:solidFill>
                <a:latin typeface="Calibri"/>
                <a:cs typeface="Calibri"/>
              </a:rPr>
              <a:t>Role</a:t>
            </a:r>
            <a:r>
              <a:rPr sz="1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576072" y="1895843"/>
            <a:ext cx="1047115" cy="368935"/>
            <a:chOff x="576072" y="1895843"/>
            <a:chExt cx="1047115" cy="368935"/>
          </a:xfrm>
        </p:grpSpPr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6072" y="1940102"/>
              <a:ext cx="1046988" cy="24531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07720" y="1895843"/>
              <a:ext cx="582155" cy="368820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606552" y="1970532"/>
              <a:ext cx="935990" cy="134620"/>
            </a:xfrm>
            <a:custGeom>
              <a:avLst/>
              <a:gdLst/>
              <a:ahLst/>
              <a:cxnLst/>
              <a:rect l="l" t="t" r="r" b="b"/>
              <a:pathLst>
                <a:path w="935990" h="134619">
                  <a:moveTo>
                    <a:pt x="913384" y="0"/>
                  </a:moveTo>
                  <a:lnTo>
                    <a:pt x="22352" y="0"/>
                  </a:lnTo>
                  <a:lnTo>
                    <a:pt x="13651" y="1760"/>
                  </a:lnTo>
                  <a:lnTo>
                    <a:pt x="6546" y="6556"/>
                  </a:lnTo>
                  <a:lnTo>
                    <a:pt x="1756" y="13662"/>
                  </a:lnTo>
                  <a:lnTo>
                    <a:pt x="0" y="22351"/>
                  </a:lnTo>
                  <a:lnTo>
                    <a:pt x="0" y="111759"/>
                  </a:lnTo>
                  <a:lnTo>
                    <a:pt x="1756" y="120449"/>
                  </a:lnTo>
                  <a:lnTo>
                    <a:pt x="6546" y="127555"/>
                  </a:lnTo>
                  <a:lnTo>
                    <a:pt x="13651" y="132351"/>
                  </a:lnTo>
                  <a:lnTo>
                    <a:pt x="22352" y="134112"/>
                  </a:lnTo>
                  <a:lnTo>
                    <a:pt x="913384" y="134112"/>
                  </a:lnTo>
                  <a:lnTo>
                    <a:pt x="922073" y="132351"/>
                  </a:lnTo>
                  <a:lnTo>
                    <a:pt x="929179" y="127555"/>
                  </a:lnTo>
                  <a:lnTo>
                    <a:pt x="933975" y="120449"/>
                  </a:lnTo>
                  <a:lnTo>
                    <a:pt x="935736" y="111759"/>
                  </a:lnTo>
                  <a:lnTo>
                    <a:pt x="935736" y="22351"/>
                  </a:lnTo>
                  <a:lnTo>
                    <a:pt x="933975" y="13662"/>
                  </a:lnTo>
                  <a:lnTo>
                    <a:pt x="929179" y="6556"/>
                  </a:lnTo>
                  <a:lnTo>
                    <a:pt x="922073" y="1760"/>
                  </a:lnTo>
                  <a:lnTo>
                    <a:pt x="913384" y="0"/>
                  </a:lnTo>
                  <a:close/>
                </a:path>
              </a:pathLst>
            </a:custGeom>
            <a:solidFill>
              <a:srgbClr val="1A31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4" name="object 34"/>
            <p:cNvSpPr/>
            <p:nvPr/>
          </p:nvSpPr>
          <p:spPr>
            <a:xfrm>
              <a:off x="606552" y="1970532"/>
              <a:ext cx="935990" cy="134620"/>
            </a:xfrm>
            <a:custGeom>
              <a:avLst/>
              <a:gdLst/>
              <a:ahLst/>
              <a:cxnLst/>
              <a:rect l="l" t="t" r="r" b="b"/>
              <a:pathLst>
                <a:path w="935990" h="134619">
                  <a:moveTo>
                    <a:pt x="0" y="22351"/>
                  </a:moveTo>
                  <a:lnTo>
                    <a:pt x="1756" y="13662"/>
                  </a:lnTo>
                  <a:lnTo>
                    <a:pt x="6546" y="6556"/>
                  </a:lnTo>
                  <a:lnTo>
                    <a:pt x="13651" y="1760"/>
                  </a:lnTo>
                  <a:lnTo>
                    <a:pt x="22352" y="0"/>
                  </a:lnTo>
                  <a:lnTo>
                    <a:pt x="913384" y="0"/>
                  </a:lnTo>
                  <a:lnTo>
                    <a:pt x="922073" y="1760"/>
                  </a:lnTo>
                  <a:lnTo>
                    <a:pt x="929179" y="6556"/>
                  </a:lnTo>
                  <a:lnTo>
                    <a:pt x="933975" y="13662"/>
                  </a:lnTo>
                  <a:lnTo>
                    <a:pt x="935736" y="22351"/>
                  </a:lnTo>
                  <a:lnTo>
                    <a:pt x="935736" y="111759"/>
                  </a:lnTo>
                  <a:lnTo>
                    <a:pt x="933975" y="120449"/>
                  </a:lnTo>
                  <a:lnTo>
                    <a:pt x="929179" y="127555"/>
                  </a:lnTo>
                  <a:lnTo>
                    <a:pt x="922073" y="132351"/>
                  </a:lnTo>
                  <a:lnTo>
                    <a:pt x="913384" y="134112"/>
                  </a:lnTo>
                  <a:lnTo>
                    <a:pt x="22352" y="134112"/>
                  </a:lnTo>
                  <a:lnTo>
                    <a:pt x="13651" y="132351"/>
                  </a:lnTo>
                  <a:lnTo>
                    <a:pt x="6546" y="127555"/>
                  </a:lnTo>
                  <a:lnTo>
                    <a:pt x="1756" y="120449"/>
                  </a:lnTo>
                  <a:lnTo>
                    <a:pt x="0" y="111759"/>
                  </a:lnTo>
                  <a:lnTo>
                    <a:pt x="0" y="22351"/>
                  </a:lnTo>
                  <a:close/>
                </a:path>
              </a:pathLst>
            </a:custGeom>
            <a:ln w="9144">
              <a:solidFill>
                <a:srgbClr val="1A315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614397" y="1941067"/>
            <a:ext cx="9201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591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FFFFFF"/>
                </a:solidFill>
                <a:latin typeface="Calibri"/>
                <a:cs typeface="Calibri"/>
              </a:rPr>
              <a:t>Role</a:t>
            </a:r>
            <a:r>
              <a:rPr sz="1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-5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576072" y="2058911"/>
            <a:ext cx="1047115" cy="368935"/>
            <a:chOff x="576072" y="2058911"/>
            <a:chExt cx="1047115" cy="368935"/>
          </a:xfrm>
        </p:grpSpPr>
        <p:pic>
          <p:nvPicPr>
            <p:cNvPr id="37" name="object 3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6072" y="2103170"/>
              <a:ext cx="1046988" cy="24531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07720" y="2058911"/>
              <a:ext cx="582155" cy="368820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606552" y="2133600"/>
              <a:ext cx="935990" cy="134620"/>
            </a:xfrm>
            <a:custGeom>
              <a:avLst/>
              <a:gdLst/>
              <a:ahLst/>
              <a:cxnLst/>
              <a:rect l="l" t="t" r="r" b="b"/>
              <a:pathLst>
                <a:path w="935990" h="134619">
                  <a:moveTo>
                    <a:pt x="913384" y="0"/>
                  </a:moveTo>
                  <a:lnTo>
                    <a:pt x="22352" y="0"/>
                  </a:lnTo>
                  <a:lnTo>
                    <a:pt x="13651" y="1760"/>
                  </a:lnTo>
                  <a:lnTo>
                    <a:pt x="6546" y="6556"/>
                  </a:lnTo>
                  <a:lnTo>
                    <a:pt x="1756" y="13662"/>
                  </a:lnTo>
                  <a:lnTo>
                    <a:pt x="0" y="22351"/>
                  </a:lnTo>
                  <a:lnTo>
                    <a:pt x="0" y="111760"/>
                  </a:lnTo>
                  <a:lnTo>
                    <a:pt x="1756" y="120449"/>
                  </a:lnTo>
                  <a:lnTo>
                    <a:pt x="6546" y="127555"/>
                  </a:lnTo>
                  <a:lnTo>
                    <a:pt x="13651" y="132351"/>
                  </a:lnTo>
                  <a:lnTo>
                    <a:pt x="22352" y="134112"/>
                  </a:lnTo>
                  <a:lnTo>
                    <a:pt x="913384" y="134112"/>
                  </a:lnTo>
                  <a:lnTo>
                    <a:pt x="922073" y="132351"/>
                  </a:lnTo>
                  <a:lnTo>
                    <a:pt x="929179" y="127555"/>
                  </a:lnTo>
                  <a:lnTo>
                    <a:pt x="933975" y="120449"/>
                  </a:lnTo>
                  <a:lnTo>
                    <a:pt x="935736" y="111760"/>
                  </a:lnTo>
                  <a:lnTo>
                    <a:pt x="935736" y="22351"/>
                  </a:lnTo>
                  <a:lnTo>
                    <a:pt x="933975" y="13662"/>
                  </a:lnTo>
                  <a:lnTo>
                    <a:pt x="929179" y="6556"/>
                  </a:lnTo>
                  <a:lnTo>
                    <a:pt x="922073" y="1760"/>
                  </a:lnTo>
                  <a:lnTo>
                    <a:pt x="913384" y="0"/>
                  </a:lnTo>
                  <a:close/>
                </a:path>
              </a:pathLst>
            </a:custGeom>
            <a:solidFill>
              <a:srgbClr val="1A31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0" name="object 40"/>
            <p:cNvSpPr/>
            <p:nvPr/>
          </p:nvSpPr>
          <p:spPr>
            <a:xfrm>
              <a:off x="606552" y="2133600"/>
              <a:ext cx="935990" cy="134620"/>
            </a:xfrm>
            <a:custGeom>
              <a:avLst/>
              <a:gdLst/>
              <a:ahLst/>
              <a:cxnLst/>
              <a:rect l="l" t="t" r="r" b="b"/>
              <a:pathLst>
                <a:path w="935990" h="134619">
                  <a:moveTo>
                    <a:pt x="0" y="22351"/>
                  </a:moveTo>
                  <a:lnTo>
                    <a:pt x="1756" y="13662"/>
                  </a:lnTo>
                  <a:lnTo>
                    <a:pt x="6546" y="6556"/>
                  </a:lnTo>
                  <a:lnTo>
                    <a:pt x="13651" y="1760"/>
                  </a:lnTo>
                  <a:lnTo>
                    <a:pt x="22352" y="0"/>
                  </a:lnTo>
                  <a:lnTo>
                    <a:pt x="913384" y="0"/>
                  </a:lnTo>
                  <a:lnTo>
                    <a:pt x="922073" y="1760"/>
                  </a:lnTo>
                  <a:lnTo>
                    <a:pt x="929179" y="6556"/>
                  </a:lnTo>
                  <a:lnTo>
                    <a:pt x="933975" y="13662"/>
                  </a:lnTo>
                  <a:lnTo>
                    <a:pt x="935736" y="22351"/>
                  </a:lnTo>
                  <a:lnTo>
                    <a:pt x="935736" y="111760"/>
                  </a:lnTo>
                  <a:lnTo>
                    <a:pt x="933975" y="120449"/>
                  </a:lnTo>
                  <a:lnTo>
                    <a:pt x="929179" y="127555"/>
                  </a:lnTo>
                  <a:lnTo>
                    <a:pt x="922073" y="132351"/>
                  </a:lnTo>
                  <a:lnTo>
                    <a:pt x="913384" y="134112"/>
                  </a:lnTo>
                  <a:lnTo>
                    <a:pt x="22352" y="134112"/>
                  </a:lnTo>
                  <a:lnTo>
                    <a:pt x="13651" y="132351"/>
                  </a:lnTo>
                  <a:lnTo>
                    <a:pt x="6546" y="127555"/>
                  </a:lnTo>
                  <a:lnTo>
                    <a:pt x="1756" y="120449"/>
                  </a:lnTo>
                  <a:lnTo>
                    <a:pt x="0" y="111760"/>
                  </a:lnTo>
                  <a:lnTo>
                    <a:pt x="0" y="22351"/>
                  </a:lnTo>
                  <a:close/>
                </a:path>
              </a:pathLst>
            </a:custGeom>
            <a:ln w="9144">
              <a:solidFill>
                <a:srgbClr val="1A315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614397" y="2104136"/>
            <a:ext cx="9201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591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FFFFFF"/>
                </a:solidFill>
                <a:latin typeface="Calibri"/>
                <a:cs typeface="Calibri"/>
              </a:rPr>
              <a:t>Role</a:t>
            </a:r>
            <a:r>
              <a:rPr sz="1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-5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8353043" y="1243571"/>
            <a:ext cx="1047115" cy="368935"/>
            <a:chOff x="8353043" y="1243571"/>
            <a:chExt cx="1047115" cy="368935"/>
          </a:xfrm>
        </p:grpSpPr>
        <p:pic>
          <p:nvPicPr>
            <p:cNvPr id="43" name="object 4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53043" y="1287830"/>
              <a:ext cx="1046988" cy="245313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84691" y="1243571"/>
              <a:ext cx="582155" cy="368820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8383523" y="1318259"/>
              <a:ext cx="935990" cy="134620"/>
            </a:xfrm>
            <a:custGeom>
              <a:avLst/>
              <a:gdLst/>
              <a:ahLst/>
              <a:cxnLst/>
              <a:rect l="l" t="t" r="r" b="b"/>
              <a:pathLst>
                <a:path w="935990" h="134619">
                  <a:moveTo>
                    <a:pt x="913383" y="0"/>
                  </a:moveTo>
                  <a:lnTo>
                    <a:pt x="22351" y="0"/>
                  </a:lnTo>
                  <a:lnTo>
                    <a:pt x="13662" y="1760"/>
                  </a:lnTo>
                  <a:lnTo>
                    <a:pt x="6556" y="6556"/>
                  </a:lnTo>
                  <a:lnTo>
                    <a:pt x="1760" y="13662"/>
                  </a:lnTo>
                  <a:lnTo>
                    <a:pt x="0" y="22351"/>
                  </a:lnTo>
                  <a:lnTo>
                    <a:pt x="0" y="111760"/>
                  </a:lnTo>
                  <a:lnTo>
                    <a:pt x="1760" y="120449"/>
                  </a:lnTo>
                  <a:lnTo>
                    <a:pt x="6556" y="127555"/>
                  </a:lnTo>
                  <a:lnTo>
                    <a:pt x="13662" y="132351"/>
                  </a:lnTo>
                  <a:lnTo>
                    <a:pt x="22351" y="134112"/>
                  </a:lnTo>
                  <a:lnTo>
                    <a:pt x="913383" y="134112"/>
                  </a:lnTo>
                  <a:lnTo>
                    <a:pt x="922073" y="132351"/>
                  </a:lnTo>
                  <a:lnTo>
                    <a:pt x="929179" y="127555"/>
                  </a:lnTo>
                  <a:lnTo>
                    <a:pt x="933975" y="120449"/>
                  </a:lnTo>
                  <a:lnTo>
                    <a:pt x="935735" y="111760"/>
                  </a:lnTo>
                  <a:lnTo>
                    <a:pt x="935735" y="22351"/>
                  </a:lnTo>
                  <a:lnTo>
                    <a:pt x="933975" y="13662"/>
                  </a:lnTo>
                  <a:lnTo>
                    <a:pt x="929179" y="6556"/>
                  </a:lnTo>
                  <a:lnTo>
                    <a:pt x="922073" y="1760"/>
                  </a:lnTo>
                  <a:lnTo>
                    <a:pt x="913383" y="0"/>
                  </a:lnTo>
                  <a:close/>
                </a:path>
              </a:pathLst>
            </a:custGeom>
            <a:solidFill>
              <a:srgbClr val="1A31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6" name="object 46"/>
            <p:cNvSpPr/>
            <p:nvPr/>
          </p:nvSpPr>
          <p:spPr>
            <a:xfrm>
              <a:off x="8383523" y="1318259"/>
              <a:ext cx="935990" cy="134620"/>
            </a:xfrm>
            <a:custGeom>
              <a:avLst/>
              <a:gdLst/>
              <a:ahLst/>
              <a:cxnLst/>
              <a:rect l="l" t="t" r="r" b="b"/>
              <a:pathLst>
                <a:path w="935990" h="134619">
                  <a:moveTo>
                    <a:pt x="0" y="22351"/>
                  </a:moveTo>
                  <a:lnTo>
                    <a:pt x="1760" y="13662"/>
                  </a:lnTo>
                  <a:lnTo>
                    <a:pt x="6556" y="6556"/>
                  </a:lnTo>
                  <a:lnTo>
                    <a:pt x="13662" y="1760"/>
                  </a:lnTo>
                  <a:lnTo>
                    <a:pt x="22351" y="0"/>
                  </a:lnTo>
                  <a:lnTo>
                    <a:pt x="913383" y="0"/>
                  </a:lnTo>
                  <a:lnTo>
                    <a:pt x="922073" y="1760"/>
                  </a:lnTo>
                  <a:lnTo>
                    <a:pt x="929179" y="6556"/>
                  </a:lnTo>
                  <a:lnTo>
                    <a:pt x="933975" y="13662"/>
                  </a:lnTo>
                  <a:lnTo>
                    <a:pt x="935735" y="22351"/>
                  </a:lnTo>
                  <a:lnTo>
                    <a:pt x="935735" y="111760"/>
                  </a:lnTo>
                  <a:lnTo>
                    <a:pt x="933975" y="120449"/>
                  </a:lnTo>
                  <a:lnTo>
                    <a:pt x="929179" y="127555"/>
                  </a:lnTo>
                  <a:lnTo>
                    <a:pt x="922073" y="132351"/>
                  </a:lnTo>
                  <a:lnTo>
                    <a:pt x="913383" y="134112"/>
                  </a:lnTo>
                  <a:lnTo>
                    <a:pt x="22351" y="134112"/>
                  </a:lnTo>
                  <a:lnTo>
                    <a:pt x="13662" y="132351"/>
                  </a:lnTo>
                  <a:lnTo>
                    <a:pt x="6556" y="127555"/>
                  </a:lnTo>
                  <a:lnTo>
                    <a:pt x="1760" y="120449"/>
                  </a:lnTo>
                  <a:lnTo>
                    <a:pt x="0" y="111760"/>
                  </a:lnTo>
                  <a:lnTo>
                    <a:pt x="0" y="22351"/>
                  </a:lnTo>
                  <a:close/>
                </a:path>
              </a:pathLst>
            </a:custGeom>
            <a:ln w="9144">
              <a:solidFill>
                <a:srgbClr val="1A315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8675369" y="1288796"/>
            <a:ext cx="3524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FFFFFF"/>
                </a:solidFill>
                <a:latin typeface="Calibri"/>
                <a:cs typeface="Calibri"/>
              </a:rPr>
              <a:t>Role</a:t>
            </a:r>
            <a:r>
              <a:rPr sz="1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8353043" y="1412735"/>
            <a:ext cx="1047115" cy="368935"/>
            <a:chOff x="8353043" y="1412735"/>
            <a:chExt cx="1047115" cy="368935"/>
          </a:xfrm>
        </p:grpSpPr>
        <p:pic>
          <p:nvPicPr>
            <p:cNvPr id="49" name="object 4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53043" y="1455470"/>
              <a:ext cx="1046988" cy="245313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84691" y="1412735"/>
              <a:ext cx="582155" cy="368820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8383523" y="1485899"/>
              <a:ext cx="935990" cy="134620"/>
            </a:xfrm>
            <a:custGeom>
              <a:avLst/>
              <a:gdLst/>
              <a:ahLst/>
              <a:cxnLst/>
              <a:rect l="l" t="t" r="r" b="b"/>
              <a:pathLst>
                <a:path w="935990" h="134619">
                  <a:moveTo>
                    <a:pt x="913383" y="0"/>
                  </a:moveTo>
                  <a:lnTo>
                    <a:pt x="22351" y="0"/>
                  </a:lnTo>
                  <a:lnTo>
                    <a:pt x="13662" y="1760"/>
                  </a:lnTo>
                  <a:lnTo>
                    <a:pt x="6556" y="6556"/>
                  </a:lnTo>
                  <a:lnTo>
                    <a:pt x="1760" y="13662"/>
                  </a:lnTo>
                  <a:lnTo>
                    <a:pt x="0" y="22351"/>
                  </a:lnTo>
                  <a:lnTo>
                    <a:pt x="0" y="111760"/>
                  </a:lnTo>
                  <a:lnTo>
                    <a:pt x="1760" y="120449"/>
                  </a:lnTo>
                  <a:lnTo>
                    <a:pt x="6556" y="127555"/>
                  </a:lnTo>
                  <a:lnTo>
                    <a:pt x="13662" y="132351"/>
                  </a:lnTo>
                  <a:lnTo>
                    <a:pt x="22351" y="134112"/>
                  </a:lnTo>
                  <a:lnTo>
                    <a:pt x="913383" y="134112"/>
                  </a:lnTo>
                  <a:lnTo>
                    <a:pt x="922073" y="132351"/>
                  </a:lnTo>
                  <a:lnTo>
                    <a:pt x="929179" y="127555"/>
                  </a:lnTo>
                  <a:lnTo>
                    <a:pt x="933975" y="120449"/>
                  </a:lnTo>
                  <a:lnTo>
                    <a:pt x="935735" y="111760"/>
                  </a:lnTo>
                  <a:lnTo>
                    <a:pt x="935735" y="22351"/>
                  </a:lnTo>
                  <a:lnTo>
                    <a:pt x="933975" y="13662"/>
                  </a:lnTo>
                  <a:lnTo>
                    <a:pt x="929179" y="6556"/>
                  </a:lnTo>
                  <a:lnTo>
                    <a:pt x="922073" y="1760"/>
                  </a:lnTo>
                  <a:lnTo>
                    <a:pt x="913383" y="0"/>
                  </a:lnTo>
                  <a:close/>
                </a:path>
              </a:pathLst>
            </a:custGeom>
            <a:solidFill>
              <a:srgbClr val="1A31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2" name="object 52"/>
            <p:cNvSpPr/>
            <p:nvPr/>
          </p:nvSpPr>
          <p:spPr>
            <a:xfrm>
              <a:off x="8383523" y="1485899"/>
              <a:ext cx="935990" cy="134620"/>
            </a:xfrm>
            <a:custGeom>
              <a:avLst/>
              <a:gdLst/>
              <a:ahLst/>
              <a:cxnLst/>
              <a:rect l="l" t="t" r="r" b="b"/>
              <a:pathLst>
                <a:path w="935990" h="134619">
                  <a:moveTo>
                    <a:pt x="0" y="22351"/>
                  </a:moveTo>
                  <a:lnTo>
                    <a:pt x="1760" y="13662"/>
                  </a:lnTo>
                  <a:lnTo>
                    <a:pt x="6556" y="6556"/>
                  </a:lnTo>
                  <a:lnTo>
                    <a:pt x="13662" y="1760"/>
                  </a:lnTo>
                  <a:lnTo>
                    <a:pt x="22351" y="0"/>
                  </a:lnTo>
                  <a:lnTo>
                    <a:pt x="913383" y="0"/>
                  </a:lnTo>
                  <a:lnTo>
                    <a:pt x="922073" y="1760"/>
                  </a:lnTo>
                  <a:lnTo>
                    <a:pt x="929179" y="6556"/>
                  </a:lnTo>
                  <a:lnTo>
                    <a:pt x="933975" y="13662"/>
                  </a:lnTo>
                  <a:lnTo>
                    <a:pt x="935735" y="22351"/>
                  </a:lnTo>
                  <a:lnTo>
                    <a:pt x="935735" y="111760"/>
                  </a:lnTo>
                  <a:lnTo>
                    <a:pt x="933975" y="120449"/>
                  </a:lnTo>
                  <a:lnTo>
                    <a:pt x="929179" y="127555"/>
                  </a:lnTo>
                  <a:lnTo>
                    <a:pt x="922073" y="132351"/>
                  </a:lnTo>
                  <a:lnTo>
                    <a:pt x="913383" y="134112"/>
                  </a:lnTo>
                  <a:lnTo>
                    <a:pt x="22351" y="134112"/>
                  </a:lnTo>
                  <a:lnTo>
                    <a:pt x="13662" y="132351"/>
                  </a:lnTo>
                  <a:lnTo>
                    <a:pt x="6556" y="127555"/>
                  </a:lnTo>
                  <a:lnTo>
                    <a:pt x="1760" y="120449"/>
                  </a:lnTo>
                  <a:lnTo>
                    <a:pt x="0" y="111760"/>
                  </a:lnTo>
                  <a:lnTo>
                    <a:pt x="0" y="22351"/>
                  </a:lnTo>
                  <a:close/>
                </a:path>
              </a:pathLst>
            </a:custGeom>
            <a:ln w="9144">
              <a:solidFill>
                <a:srgbClr val="1A315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8675878" y="1456436"/>
            <a:ext cx="3524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FFFFFF"/>
                </a:solidFill>
                <a:latin typeface="Calibri"/>
                <a:cs typeface="Calibri"/>
              </a:rPr>
              <a:t>Role</a:t>
            </a:r>
            <a:r>
              <a:rPr sz="1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8353043" y="1583423"/>
            <a:ext cx="1047115" cy="368935"/>
            <a:chOff x="8353043" y="1583423"/>
            <a:chExt cx="1047115" cy="368935"/>
          </a:xfrm>
        </p:grpSpPr>
        <p:pic>
          <p:nvPicPr>
            <p:cNvPr id="55" name="object 5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53043" y="1626158"/>
              <a:ext cx="1046988" cy="245313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84691" y="1583423"/>
              <a:ext cx="582155" cy="368820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8383523" y="1656588"/>
              <a:ext cx="935990" cy="134620"/>
            </a:xfrm>
            <a:custGeom>
              <a:avLst/>
              <a:gdLst/>
              <a:ahLst/>
              <a:cxnLst/>
              <a:rect l="l" t="t" r="r" b="b"/>
              <a:pathLst>
                <a:path w="935990" h="134619">
                  <a:moveTo>
                    <a:pt x="913383" y="0"/>
                  </a:moveTo>
                  <a:lnTo>
                    <a:pt x="22351" y="0"/>
                  </a:lnTo>
                  <a:lnTo>
                    <a:pt x="13662" y="1760"/>
                  </a:lnTo>
                  <a:lnTo>
                    <a:pt x="6556" y="6556"/>
                  </a:lnTo>
                  <a:lnTo>
                    <a:pt x="1760" y="13662"/>
                  </a:lnTo>
                  <a:lnTo>
                    <a:pt x="0" y="22351"/>
                  </a:lnTo>
                  <a:lnTo>
                    <a:pt x="0" y="111760"/>
                  </a:lnTo>
                  <a:lnTo>
                    <a:pt x="1760" y="120449"/>
                  </a:lnTo>
                  <a:lnTo>
                    <a:pt x="6556" y="127555"/>
                  </a:lnTo>
                  <a:lnTo>
                    <a:pt x="13662" y="132351"/>
                  </a:lnTo>
                  <a:lnTo>
                    <a:pt x="22351" y="134112"/>
                  </a:lnTo>
                  <a:lnTo>
                    <a:pt x="913383" y="134112"/>
                  </a:lnTo>
                  <a:lnTo>
                    <a:pt x="922073" y="132351"/>
                  </a:lnTo>
                  <a:lnTo>
                    <a:pt x="929179" y="127555"/>
                  </a:lnTo>
                  <a:lnTo>
                    <a:pt x="933975" y="120449"/>
                  </a:lnTo>
                  <a:lnTo>
                    <a:pt x="935735" y="111760"/>
                  </a:lnTo>
                  <a:lnTo>
                    <a:pt x="935735" y="22351"/>
                  </a:lnTo>
                  <a:lnTo>
                    <a:pt x="933975" y="13662"/>
                  </a:lnTo>
                  <a:lnTo>
                    <a:pt x="929179" y="6556"/>
                  </a:lnTo>
                  <a:lnTo>
                    <a:pt x="922073" y="1760"/>
                  </a:lnTo>
                  <a:lnTo>
                    <a:pt x="913383" y="0"/>
                  </a:lnTo>
                  <a:close/>
                </a:path>
              </a:pathLst>
            </a:custGeom>
            <a:solidFill>
              <a:srgbClr val="1A31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8" name="object 58"/>
            <p:cNvSpPr/>
            <p:nvPr/>
          </p:nvSpPr>
          <p:spPr>
            <a:xfrm>
              <a:off x="8383523" y="1656588"/>
              <a:ext cx="935990" cy="134620"/>
            </a:xfrm>
            <a:custGeom>
              <a:avLst/>
              <a:gdLst/>
              <a:ahLst/>
              <a:cxnLst/>
              <a:rect l="l" t="t" r="r" b="b"/>
              <a:pathLst>
                <a:path w="935990" h="134619">
                  <a:moveTo>
                    <a:pt x="0" y="22351"/>
                  </a:moveTo>
                  <a:lnTo>
                    <a:pt x="1760" y="13662"/>
                  </a:lnTo>
                  <a:lnTo>
                    <a:pt x="6556" y="6556"/>
                  </a:lnTo>
                  <a:lnTo>
                    <a:pt x="13662" y="1760"/>
                  </a:lnTo>
                  <a:lnTo>
                    <a:pt x="22351" y="0"/>
                  </a:lnTo>
                  <a:lnTo>
                    <a:pt x="913383" y="0"/>
                  </a:lnTo>
                  <a:lnTo>
                    <a:pt x="922073" y="1760"/>
                  </a:lnTo>
                  <a:lnTo>
                    <a:pt x="929179" y="6556"/>
                  </a:lnTo>
                  <a:lnTo>
                    <a:pt x="933975" y="13662"/>
                  </a:lnTo>
                  <a:lnTo>
                    <a:pt x="935735" y="22351"/>
                  </a:lnTo>
                  <a:lnTo>
                    <a:pt x="935735" y="111760"/>
                  </a:lnTo>
                  <a:lnTo>
                    <a:pt x="933975" y="120449"/>
                  </a:lnTo>
                  <a:lnTo>
                    <a:pt x="929179" y="127555"/>
                  </a:lnTo>
                  <a:lnTo>
                    <a:pt x="922073" y="132351"/>
                  </a:lnTo>
                  <a:lnTo>
                    <a:pt x="913383" y="134112"/>
                  </a:lnTo>
                  <a:lnTo>
                    <a:pt x="22351" y="134112"/>
                  </a:lnTo>
                  <a:lnTo>
                    <a:pt x="13662" y="132351"/>
                  </a:lnTo>
                  <a:lnTo>
                    <a:pt x="6556" y="127555"/>
                  </a:lnTo>
                  <a:lnTo>
                    <a:pt x="1760" y="120449"/>
                  </a:lnTo>
                  <a:lnTo>
                    <a:pt x="0" y="111760"/>
                  </a:lnTo>
                  <a:lnTo>
                    <a:pt x="0" y="22351"/>
                  </a:lnTo>
                  <a:close/>
                </a:path>
              </a:pathLst>
            </a:custGeom>
            <a:ln w="9144">
              <a:solidFill>
                <a:srgbClr val="1A315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8675878" y="1627758"/>
            <a:ext cx="3524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FFFFFF"/>
                </a:solidFill>
                <a:latin typeface="Calibri"/>
                <a:cs typeface="Calibri"/>
              </a:rPr>
              <a:t>Role</a:t>
            </a:r>
            <a:r>
              <a:rPr sz="1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8353043" y="1743443"/>
            <a:ext cx="1047115" cy="368935"/>
            <a:chOff x="8353043" y="1743443"/>
            <a:chExt cx="1047115" cy="368935"/>
          </a:xfrm>
        </p:grpSpPr>
        <p:pic>
          <p:nvPicPr>
            <p:cNvPr id="61" name="object 6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53043" y="1786178"/>
              <a:ext cx="1046988" cy="245313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584691" y="1743443"/>
              <a:ext cx="582155" cy="368820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8383523" y="1816608"/>
              <a:ext cx="935990" cy="134620"/>
            </a:xfrm>
            <a:custGeom>
              <a:avLst/>
              <a:gdLst/>
              <a:ahLst/>
              <a:cxnLst/>
              <a:rect l="l" t="t" r="r" b="b"/>
              <a:pathLst>
                <a:path w="935990" h="134619">
                  <a:moveTo>
                    <a:pt x="913383" y="0"/>
                  </a:moveTo>
                  <a:lnTo>
                    <a:pt x="22351" y="0"/>
                  </a:lnTo>
                  <a:lnTo>
                    <a:pt x="13662" y="1760"/>
                  </a:lnTo>
                  <a:lnTo>
                    <a:pt x="6556" y="6556"/>
                  </a:lnTo>
                  <a:lnTo>
                    <a:pt x="1760" y="13662"/>
                  </a:lnTo>
                  <a:lnTo>
                    <a:pt x="0" y="22351"/>
                  </a:lnTo>
                  <a:lnTo>
                    <a:pt x="0" y="111759"/>
                  </a:lnTo>
                  <a:lnTo>
                    <a:pt x="1760" y="120449"/>
                  </a:lnTo>
                  <a:lnTo>
                    <a:pt x="6556" y="127555"/>
                  </a:lnTo>
                  <a:lnTo>
                    <a:pt x="13662" y="132351"/>
                  </a:lnTo>
                  <a:lnTo>
                    <a:pt x="22351" y="134112"/>
                  </a:lnTo>
                  <a:lnTo>
                    <a:pt x="913383" y="134112"/>
                  </a:lnTo>
                  <a:lnTo>
                    <a:pt x="922073" y="132351"/>
                  </a:lnTo>
                  <a:lnTo>
                    <a:pt x="929179" y="127555"/>
                  </a:lnTo>
                  <a:lnTo>
                    <a:pt x="933975" y="120449"/>
                  </a:lnTo>
                  <a:lnTo>
                    <a:pt x="935735" y="111759"/>
                  </a:lnTo>
                  <a:lnTo>
                    <a:pt x="935735" y="22351"/>
                  </a:lnTo>
                  <a:lnTo>
                    <a:pt x="933975" y="13662"/>
                  </a:lnTo>
                  <a:lnTo>
                    <a:pt x="929179" y="6556"/>
                  </a:lnTo>
                  <a:lnTo>
                    <a:pt x="922073" y="1760"/>
                  </a:lnTo>
                  <a:lnTo>
                    <a:pt x="913383" y="0"/>
                  </a:lnTo>
                  <a:close/>
                </a:path>
              </a:pathLst>
            </a:custGeom>
            <a:solidFill>
              <a:srgbClr val="1A31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4" name="object 64"/>
            <p:cNvSpPr/>
            <p:nvPr/>
          </p:nvSpPr>
          <p:spPr>
            <a:xfrm>
              <a:off x="8383523" y="1816608"/>
              <a:ext cx="935990" cy="134620"/>
            </a:xfrm>
            <a:custGeom>
              <a:avLst/>
              <a:gdLst/>
              <a:ahLst/>
              <a:cxnLst/>
              <a:rect l="l" t="t" r="r" b="b"/>
              <a:pathLst>
                <a:path w="935990" h="134619">
                  <a:moveTo>
                    <a:pt x="0" y="22351"/>
                  </a:moveTo>
                  <a:lnTo>
                    <a:pt x="1760" y="13662"/>
                  </a:lnTo>
                  <a:lnTo>
                    <a:pt x="6556" y="6556"/>
                  </a:lnTo>
                  <a:lnTo>
                    <a:pt x="13662" y="1760"/>
                  </a:lnTo>
                  <a:lnTo>
                    <a:pt x="22351" y="0"/>
                  </a:lnTo>
                  <a:lnTo>
                    <a:pt x="913383" y="0"/>
                  </a:lnTo>
                  <a:lnTo>
                    <a:pt x="922073" y="1760"/>
                  </a:lnTo>
                  <a:lnTo>
                    <a:pt x="929179" y="6556"/>
                  </a:lnTo>
                  <a:lnTo>
                    <a:pt x="933975" y="13662"/>
                  </a:lnTo>
                  <a:lnTo>
                    <a:pt x="935735" y="22351"/>
                  </a:lnTo>
                  <a:lnTo>
                    <a:pt x="935735" y="111759"/>
                  </a:lnTo>
                  <a:lnTo>
                    <a:pt x="933975" y="120449"/>
                  </a:lnTo>
                  <a:lnTo>
                    <a:pt x="929179" y="127555"/>
                  </a:lnTo>
                  <a:lnTo>
                    <a:pt x="922073" y="132351"/>
                  </a:lnTo>
                  <a:lnTo>
                    <a:pt x="913383" y="134112"/>
                  </a:lnTo>
                  <a:lnTo>
                    <a:pt x="22351" y="134112"/>
                  </a:lnTo>
                  <a:lnTo>
                    <a:pt x="13662" y="132351"/>
                  </a:lnTo>
                  <a:lnTo>
                    <a:pt x="6556" y="127555"/>
                  </a:lnTo>
                  <a:lnTo>
                    <a:pt x="1760" y="120449"/>
                  </a:lnTo>
                  <a:lnTo>
                    <a:pt x="0" y="111759"/>
                  </a:lnTo>
                  <a:lnTo>
                    <a:pt x="0" y="22351"/>
                  </a:lnTo>
                  <a:close/>
                </a:path>
              </a:pathLst>
            </a:custGeom>
            <a:ln w="9144">
              <a:solidFill>
                <a:srgbClr val="1A315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8675878" y="1787398"/>
            <a:ext cx="3524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FFFFFF"/>
                </a:solidFill>
                <a:latin typeface="Calibri"/>
                <a:cs typeface="Calibri"/>
              </a:rPr>
              <a:t>Role</a:t>
            </a:r>
            <a:r>
              <a:rPr sz="1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8353043" y="1906511"/>
            <a:ext cx="1047115" cy="368935"/>
            <a:chOff x="8353043" y="1906511"/>
            <a:chExt cx="1047115" cy="368935"/>
          </a:xfrm>
        </p:grpSpPr>
        <p:pic>
          <p:nvPicPr>
            <p:cNvPr id="67" name="object 6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53043" y="1949246"/>
              <a:ext cx="1046988" cy="245313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584691" y="1906511"/>
              <a:ext cx="582155" cy="368820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8383523" y="1979676"/>
              <a:ext cx="935990" cy="134620"/>
            </a:xfrm>
            <a:custGeom>
              <a:avLst/>
              <a:gdLst/>
              <a:ahLst/>
              <a:cxnLst/>
              <a:rect l="l" t="t" r="r" b="b"/>
              <a:pathLst>
                <a:path w="935990" h="134619">
                  <a:moveTo>
                    <a:pt x="913383" y="0"/>
                  </a:moveTo>
                  <a:lnTo>
                    <a:pt x="22351" y="0"/>
                  </a:lnTo>
                  <a:lnTo>
                    <a:pt x="13662" y="1760"/>
                  </a:lnTo>
                  <a:lnTo>
                    <a:pt x="6556" y="6556"/>
                  </a:lnTo>
                  <a:lnTo>
                    <a:pt x="1760" y="13662"/>
                  </a:lnTo>
                  <a:lnTo>
                    <a:pt x="0" y="22351"/>
                  </a:lnTo>
                  <a:lnTo>
                    <a:pt x="0" y="111760"/>
                  </a:lnTo>
                  <a:lnTo>
                    <a:pt x="1760" y="120449"/>
                  </a:lnTo>
                  <a:lnTo>
                    <a:pt x="6556" y="127555"/>
                  </a:lnTo>
                  <a:lnTo>
                    <a:pt x="13662" y="132351"/>
                  </a:lnTo>
                  <a:lnTo>
                    <a:pt x="22351" y="134112"/>
                  </a:lnTo>
                  <a:lnTo>
                    <a:pt x="913383" y="134112"/>
                  </a:lnTo>
                  <a:lnTo>
                    <a:pt x="922073" y="132351"/>
                  </a:lnTo>
                  <a:lnTo>
                    <a:pt x="929179" y="127555"/>
                  </a:lnTo>
                  <a:lnTo>
                    <a:pt x="933975" y="120449"/>
                  </a:lnTo>
                  <a:lnTo>
                    <a:pt x="935735" y="111760"/>
                  </a:lnTo>
                  <a:lnTo>
                    <a:pt x="935735" y="22351"/>
                  </a:lnTo>
                  <a:lnTo>
                    <a:pt x="933975" y="13662"/>
                  </a:lnTo>
                  <a:lnTo>
                    <a:pt x="929179" y="6556"/>
                  </a:lnTo>
                  <a:lnTo>
                    <a:pt x="922073" y="1760"/>
                  </a:lnTo>
                  <a:lnTo>
                    <a:pt x="913383" y="0"/>
                  </a:lnTo>
                  <a:close/>
                </a:path>
              </a:pathLst>
            </a:custGeom>
            <a:solidFill>
              <a:srgbClr val="1A31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0" name="object 70"/>
            <p:cNvSpPr/>
            <p:nvPr/>
          </p:nvSpPr>
          <p:spPr>
            <a:xfrm>
              <a:off x="8383523" y="1979676"/>
              <a:ext cx="935990" cy="134620"/>
            </a:xfrm>
            <a:custGeom>
              <a:avLst/>
              <a:gdLst/>
              <a:ahLst/>
              <a:cxnLst/>
              <a:rect l="l" t="t" r="r" b="b"/>
              <a:pathLst>
                <a:path w="935990" h="134619">
                  <a:moveTo>
                    <a:pt x="0" y="22351"/>
                  </a:moveTo>
                  <a:lnTo>
                    <a:pt x="1760" y="13662"/>
                  </a:lnTo>
                  <a:lnTo>
                    <a:pt x="6556" y="6556"/>
                  </a:lnTo>
                  <a:lnTo>
                    <a:pt x="13662" y="1760"/>
                  </a:lnTo>
                  <a:lnTo>
                    <a:pt x="22351" y="0"/>
                  </a:lnTo>
                  <a:lnTo>
                    <a:pt x="913383" y="0"/>
                  </a:lnTo>
                  <a:lnTo>
                    <a:pt x="922073" y="1760"/>
                  </a:lnTo>
                  <a:lnTo>
                    <a:pt x="929179" y="6556"/>
                  </a:lnTo>
                  <a:lnTo>
                    <a:pt x="933975" y="13662"/>
                  </a:lnTo>
                  <a:lnTo>
                    <a:pt x="935735" y="22351"/>
                  </a:lnTo>
                  <a:lnTo>
                    <a:pt x="935735" y="111760"/>
                  </a:lnTo>
                  <a:lnTo>
                    <a:pt x="933975" y="120449"/>
                  </a:lnTo>
                  <a:lnTo>
                    <a:pt x="929179" y="127555"/>
                  </a:lnTo>
                  <a:lnTo>
                    <a:pt x="922073" y="132351"/>
                  </a:lnTo>
                  <a:lnTo>
                    <a:pt x="913383" y="134112"/>
                  </a:lnTo>
                  <a:lnTo>
                    <a:pt x="22351" y="134112"/>
                  </a:lnTo>
                  <a:lnTo>
                    <a:pt x="13662" y="132351"/>
                  </a:lnTo>
                  <a:lnTo>
                    <a:pt x="6556" y="127555"/>
                  </a:lnTo>
                  <a:lnTo>
                    <a:pt x="1760" y="120449"/>
                  </a:lnTo>
                  <a:lnTo>
                    <a:pt x="0" y="111760"/>
                  </a:lnTo>
                  <a:lnTo>
                    <a:pt x="0" y="22351"/>
                  </a:lnTo>
                  <a:close/>
                </a:path>
              </a:pathLst>
            </a:custGeom>
            <a:ln w="9144">
              <a:solidFill>
                <a:srgbClr val="1A315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8675878" y="1950847"/>
            <a:ext cx="3524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FFFFFF"/>
                </a:solidFill>
                <a:latin typeface="Calibri"/>
                <a:cs typeface="Calibri"/>
              </a:rPr>
              <a:t>Role</a:t>
            </a:r>
            <a:r>
              <a:rPr sz="1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-5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72" name="object 72"/>
          <p:cNvGrpSpPr/>
          <p:nvPr/>
        </p:nvGrpSpPr>
        <p:grpSpPr>
          <a:xfrm>
            <a:off x="8353043" y="2069579"/>
            <a:ext cx="1047115" cy="368935"/>
            <a:chOff x="8353043" y="2069579"/>
            <a:chExt cx="1047115" cy="368935"/>
          </a:xfrm>
        </p:grpSpPr>
        <p:pic>
          <p:nvPicPr>
            <p:cNvPr id="73" name="object 7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53043" y="2112314"/>
              <a:ext cx="1046988" cy="245313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584691" y="2069579"/>
              <a:ext cx="582155" cy="368820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8383523" y="2142743"/>
              <a:ext cx="935990" cy="134620"/>
            </a:xfrm>
            <a:custGeom>
              <a:avLst/>
              <a:gdLst/>
              <a:ahLst/>
              <a:cxnLst/>
              <a:rect l="l" t="t" r="r" b="b"/>
              <a:pathLst>
                <a:path w="935990" h="134619">
                  <a:moveTo>
                    <a:pt x="913383" y="0"/>
                  </a:moveTo>
                  <a:lnTo>
                    <a:pt x="22351" y="0"/>
                  </a:lnTo>
                  <a:lnTo>
                    <a:pt x="13662" y="1760"/>
                  </a:lnTo>
                  <a:lnTo>
                    <a:pt x="6556" y="6556"/>
                  </a:lnTo>
                  <a:lnTo>
                    <a:pt x="1760" y="13662"/>
                  </a:lnTo>
                  <a:lnTo>
                    <a:pt x="0" y="22351"/>
                  </a:lnTo>
                  <a:lnTo>
                    <a:pt x="0" y="111759"/>
                  </a:lnTo>
                  <a:lnTo>
                    <a:pt x="1760" y="120449"/>
                  </a:lnTo>
                  <a:lnTo>
                    <a:pt x="6556" y="127555"/>
                  </a:lnTo>
                  <a:lnTo>
                    <a:pt x="13662" y="132351"/>
                  </a:lnTo>
                  <a:lnTo>
                    <a:pt x="22351" y="134111"/>
                  </a:lnTo>
                  <a:lnTo>
                    <a:pt x="913383" y="134111"/>
                  </a:lnTo>
                  <a:lnTo>
                    <a:pt x="922073" y="132351"/>
                  </a:lnTo>
                  <a:lnTo>
                    <a:pt x="929179" y="127555"/>
                  </a:lnTo>
                  <a:lnTo>
                    <a:pt x="933975" y="120449"/>
                  </a:lnTo>
                  <a:lnTo>
                    <a:pt x="935735" y="111759"/>
                  </a:lnTo>
                  <a:lnTo>
                    <a:pt x="935735" y="22351"/>
                  </a:lnTo>
                  <a:lnTo>
                    <a:pt x="933975" y="13662"/>
                  </a:lnTo>
                  <a:lnTo>
                    <a:pt x="929179" y="6556"/>
                  </a:lnTo>
                  <a:lnTo>
                    <a:pt x="922073" y="1760"/>
                  </a:lnTo>
                  <a:lnTo>
                    <a:pt x="913383" y="0"/>
                  </a:lnTo>
                  <a:close/>
                </a:path>
              </a:pathLst>
            </a:custGeom>
            <a:solidFill>
              <a:srgbClr val="1A31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6" name="object 76"/>
            <p:cNvSpPr/>
            <p:nvPr/>
          </p:nvSpPr>
          <p:spPr>
            <a:xfrm>
              <a:off x="8383523" y="2142743"/>
              <a:ext cx="935990" cy="134620"/>
            </a:xfrm>
            <a:custGeom>
              <a:avLst/>
              <a:gdLst/>
              <a:ahLst/>
              <a:cxnLst/>
              <a:rect l="l" t="t" r="r" b="b"/>
              <a:pathLst>
                <a:path w="935990" h="134619">
                  <a:moveTo>
                    <a:pt x="0" y="22351"/>
                  </a:moveTo>
                  <a:lnTo>
                    <a:pt x="1760" y="13662"/>
                  </a:lnTo>
                  <a:lnTo>
                    <a:pt x="6556" y="6556"/>
                  </a:lnTo>
                  <a:lnTo>
                    <a:pt x="13662" y="1760"/>
                  </a:lnTo>
                  <a:lnTo>
                    <a:pt x="22351" y="0"/>
                  </a:lnTo>
                  <a:lnTo>
                    <a:pt x="913383" y="0"/>
                  </a:lnTo>
                  <a:lnTo>
                    <a:pt x="922073" y="1760"/>
                  </a:lnTo>
                  <a:lnTo>
                    <a:pt x="929179" y="6556"/>
                  </a:lnTo>
                  <a:lnTo>
                    <a:pt x="933975" y="13662"/>
                  </a:lnTo>
                  <a:lnTo>
                    <a:pt x="935735" y="22351"/>
                  </a:lnTo>
                  <a:lnTo>
                    <a:pt x="935735" y="111759"/>
                  </a:lnTo>
                  <a:lnTo>
                    <a:pt x="933975" y="120449"/>
                  </a:lnTo>
                  <a:lnTo>
                    <a:pt x="929179" y="127555"/>
                  </a:lnTo>
                  <a:lnTo>
                    <a:pt x="922073" y="132351"/>
                  </a:lnTo>
                  <a:lnTo>
                    <a:pt x="913383" y="134111"/>
                  </a:lnTo>
                  <a:lnTo>
                    <a:pt x="22351" y="134111"/>
                  </a:lnTo>
                  <a:lnTo>
                    <a:pt x="13662" y="132351"/>
                  </a:lnTo>
                  <a:lnTo>
                    <a:pt x="6556" y="127555"/>
                  </a:lnTo>
                  <a:lnTo>
                    <a:pt x="1760" y="120449"/>
                  </a:lnTo>
                  <a:lnTo>
                    <a:pt x="0" y="111759"/>
                  </a:lnTo>
                  <a:lnTo>
                    <a:pt x="0" y="22351"/>
                  </a:lnTo>
                  <a:close/>
                </a:path>
              </a:pathLst>
            </a:custGeom>
            <a:ln w="9144">
              <a:solidFill>
                <a:srgbClr val="1A315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8675878" y="2113914"/>
            <a:ext cx="3524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FFFFFF"/>
                </a:solidFill>
                <a:latin typeface="Calibri"/>
                <a:cs typeface="Calibri"/>
              </a:rPr>
              <a:t>Role</a:t>
            </a:r>
            <a:r>
              <a:rPr sz="1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-5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419811" y="4866513"/>
            <a:ext cx="8667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Calibri"/>
                <a:cs typeface="Calibri"/>
              </a:rPr>
              <a:t>KEY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INITIATIVES </a:t>
            </a:r>
            <a:r>
              <a:rPr sz="1000" b="1" dirty="0">
                <a:latin typeface="Calibri"/>
                <a:cs typeface="Calibri"/>
              </a:rPr>
              <a:t>AND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FIXES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1426463" y="4834140"/>
            <a:ext cx="3878579" cy="728980"/>
            <a:chOff x="1426463" y="4834140"/>
            <a:chExt cx="3878579" cy="728980"/>
          </a:xfrm>
        </p:grpSpPr>
        <p:pic>
          <p:nvPicPr>
            <p:cNvPr id="80" name="object 8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427987" y="4834140"/>
              <a:ext cx="3877055" cy="728459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426463" y="4844770"/>
              <a:ext cx="960145" cy="341401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1470659" y="4850891"/>
              <a:ext cx="3796665" cy="647700"/>
            </a:xfrm>
            <a:custGeom>
              <a:avLst/>
              <a:gdLst/>
              <a:ahLst/>
              <a:cxnLst/>
              <a:rect l="l" t="t" r="r" b="b"/>
              <a:pathLst>
                <a:path w="3796665" h="647700">
                  <a:moveTo>
                    <a:pt x="3796284" y="0"/>
                  </a:moveTo>
                  <a:lnTo>
                    <a:pt x="0" y="0"/>
                  </a:lnTo>
                  <a:lnTo>
                    <a:pt x="0" y="647699"/>
                  </a:lnTo>
                  <a:lnTo>
                    <a:pt x="3796284" y="647699"/>
                  </a:lnTo>
                  <a:lnTo>
                    <a:pt x="37962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3" name="object 83"/>
            <p:cNvSpPr/>
            <p:nvPr/>
          </p:nvSpPr>
          <p:spPr>
            <a:xfrm>
              <a:off x="1470659" y="4850891"/>
              <a:ext cx="3796665" cy="647700"/>
            </a:xfrm>
            <a:custGeom>
              <a:avLst/>
              <a:gdLst/>
              <a:ahLst/>
              <a:cxnLst/>
              <a:rect l="l" t="t" r="r" b="b"/>
              <a:pathLst>
                <a:path w="3796665" h="647700">
                  <a:moveTo>
                    <a:pt x="0" y="647699"/>
                  </a:moveTo>
                  <a:lnTo>
                    <a:pt x="3796284" y="647699"/>
                  </a:lnTo>
                  <a:lnTo>
                    <a:pt x="3796284" y="0"/>
                  </a:lnTo>
                  <a:lnTo>
                    <a:pt x="0" y="0"/>
                  </a:lnTo>
                  <a:lnTo>
                    <a:pt x="0" y="647699"/>
                  </a:lnTo>
                  <a:close/>
                </a:path>
              </a:pathLst>
            </a:custGeom>
            <a:ln w="6096">
              <a:solidFill>
                <a:srgbClr val="1A315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4" name="object 84"/>
          <p:cNvSpPr txBox="1"/>
          <p:nvPr/>
        </p:nvSpPr>
        <p:spPr>
          <a:xfrm>
            <a:off x="1530222" y="4877180"/>
            <a:ext cx="7588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3C3C3C"/>
                </a:solidFill>
                <a:latin typeface="Calibri"/>
                <a:cs typeface="Calibri"/>
              </a:rPr>
              <a:t>Issue</a:t>
            </a:r>
            <a:r>
              <a:rPr sz="1000" spc="-20" dirty="0">
                <a:solidFill>
                  <a:srgbClr val="3C3C3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3C3C3C"/>
                </a:solidFill>
                <a:latin typeface="Calibri"/>
                <a:cs typeface="Calibri"/>
              </a:rPr>
              <a:t>1</a:t>
            </a:r>
            <a:r>
              <a:rPr sz="1000" spc="-25" dirty="0">
                <a:solidFill>
                  <a:srgbClr val="3C3C3C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3C3C3C"/>
                </a:solidFill>
                <a:latin typeface="Calibri"/>
                <a:cs typeface="Calibri"/>
              </a:rPr>
              <a:t>Details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1426463" y="5634240"/>
            <a:ext cx="3878579" cy="728980"/>
            <a:chOff x="1426463" y="5634240"/>
            <a:chExt cx="3878579" cy="728980"/>
          </a:xfrm>
        </p:grpSpPr>
        <p:pic>
          <p:nvPicPr>
            <p:cNvPr id="86" name="object 8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427987" y="5634240"/>
              <a:ext cx="3877055" cy="728459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426463" y="5644870"/>
              <a:ext cx="960145" cy="341401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1470659" y="5650991"/>
              <a:ext cx="3796665" cy="647700"/>
            </a:xfrm>
            <a:custGeom>
              <a:avLst/>
              <a:gdLst/>
              <a:ahLst/>
              <a:cxnLst/>
              <a:rect l="l" t="t" r="r" b="b"/>
              <a:pathLst>
                <a:path w="3796665" h="647700">
                  <a:moveTo>
                    <a:pt x="3796284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3796284" y="647700"/>
                  </a:lnTo>
                  <a:lnTo>
                    <a:pt x="37962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9" name="object 89"/>
            <p:cNvSpPr/>
            <p:nvPr/>
          </p:nvSpPr>
          <p:spPr>
            <a:xfrm>
              <a:off x="1470659" y="5650991"/>
              <a:ext cx="3796665" cy="647700"/>
            </a:xfrm>
            <a:custGeom>
              <a:avLst/>
              <a:gdLst/>
              <a:ahLst/>
              <a:cxnLst/>
              <a:rect l="l" t="t" r="r" b="b"/>
              <a:pathLst>
                <a:path w="3796665" h="647700">
                  <a:moveTo>
                    <a:pt x="0" y="647700"/>
                  </a:moveTo>
                  <a:lnTo>
                    <a:pt x="3796284" y="647700"/>
                  </a:lnTo>
                  <a:lnTo>
                    <a:pt x="3796284" y="0"/>
                  </a:lnTo>
                  <a:lnTo>
                    <a:pt x="0" y="0"/>
                  </a:lnTo>
                  <a:lnTo>
                    <a:pt x="0" y="647700"/>
                  </a:lnTo>
                  <a:close/>
                </a:path>
              </a:pathLst>
            </a:custGeom>
            <a:ln w="6096">
              <a:solidFill>
                <a:srgbClr val="1A315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90" name="object 90"/>
          <p:cNvSpPr txBox="1"/>
          <p:nvPr/>
        </p:nvSpPr>
        <p:spPr>
          <a:xfrm>
            <a:off x="1530222" y="5677915"/>
            <a:ext cx="7588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3C3C3C"/>
                </a:solidFill>
                <a:latin typeface="Calibri"/>
                <a:cs typeface="Calibri"/>
              </a:rPr>
              <a:t>Issue</a:t>
            </a:r>
            <a:r>
              <a:rPr sz="1000" spc="-20" dirty="0">
                <a:solidFill>
                  <a:srgbClr val="3C3C3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3C3C3C"/>
                </a:solidFill>
                <a:latin typeface="Calibri"/>
                <a:cs typeface="Calibri"/>
              </a:rPr>
              <a:t>2</a:t>
            </a:r>
            <a:r>
              <a:rPr sz="1000" spc="-25" dirty="0">
                <a:solidFill>
                  <a:srgbClr val="3C3C3C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3C3C3C"/>
                </a:solidFill>
                <a:latin typeface="Calibri"/>
                <a:cs typeface="Calibri"/>
              </a:rPr>
              <a:t>Details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91" name="object 91"/>
          <p:cNvGrpSpPr/>
          <p:nvPr/>
        </p:nvGrpSpPr>
        <p:grpSpPr>
          <a:xfrm>
            <a:off x="5478779" y="4834115"/>
            <a:ext cx="3878579" cy="725805"/>
            <a:chOff x="5478779" y="4834115"/>
            <a:chExt cx="3878579" cy="725805"/>
          </a:xfrm>
        </p:grpSpPr>
        <p:pic>
          <p:nvPicPr>
            <p:cNvPr id="92" name="object 9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480303" y="4834115"/>
              <a:ext cx="3877055" cy="725436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478779" y="4844770"/>
              <a:ext cx="960145" cy="341401"/>
            </a:xfrm>
            <a:prstGeom prst="rect">
              <a:avLst/>
            </a:prstGeom>
          </p:spPr>
        </p:pic>
      </p:grpSp>
      <p:sp>
        <p:nvSpPr>
          <p:cNvPr id="94" name="object 94"/>
          <p:cNvSpPr txBox="1"/>
          <p:nvPr/>
        </p:nvSpPr>
        <p:spPr>
          <a:xfrm>
            <a:off x="5522976" y="4850891"/>
            <a:ext cx="3796665" cy="645160"/>
          </a:xfrm>
          <a:prstGeom prst="rect">
            <a:avLst/>
          </a:prstGeom>
          <a:solidFill>
            <a:srgbClr val="FFFFFF"/>
          </a:solidFill>
          <a:ln w="6096">
            <a:solidFill>
              <a:srgbClr val="1A315F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72390">
              <a:lnSpc>
                <a:spcPct val="100000"/>
              </a:lnSpc>
              <a:spcBef>
                <a:spcPts val="300"/>
              </a:spcBef>
            </a:pPr>
            <a:r>
              <a:rPr sz="1000" dirty="0">
                <a:solidFill>
                  <a:srgbClr val="3C3C3C"/>
                </a:solidFill>
                <a:latin typeface="Calibri"/>
                <a:cs typeface="Calibri"/>
              </a:rPr>
              <a:t>Issue</a:t>
            </a:r>
            <a:r>
              <a:rPr sz="1000" spc="-20" dirty="0">
                <a:solidFill>
                  <a:srgbClr val="3C3C3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3C3C3C"/>
                </a:solidFill>
                <a:latin typeface="Calibri"/>
                <a:cs typeface="Calibri"/>
              </a:rPr>
              <a:t>4</a:t>
            </a:r>
            <a:r>
              <a:rPr sz="1000" spc="-25" dirty="0">
                <a:solidFill>
                  <a:srgbClr val="3C3C3C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3C3C3C"/>
                </a:solidFill>
                <a:latin typeface="Calibri"/>
                <a:cs typeface="Calibri"/>
              </a:rPr>
              <a:t>Details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95" name="object 95"/>
          <p:cNvGrpSpPr/>
          <p:nvPr/>
        </p:nvGrpSpPr>
        <p:grpSpPr>
          <a:xfrm>
            <a:off x="5478779" y="5634215"/>
            <a:ext cx="3878579" cy="725805"/>
            <a:chOff x="5478779" y="5634215"/>
            <a:chExt cx="3878579" cy="725805"/>
          </a:xfrm>
        </p:grpSpPr>
        <p:pic>
          <p:nvPicPr>
            <p:cNvPr id="96" name="object 9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480303" y="5634215"/>
              <a:ext cx="3877055" cy="725436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478779" y="5644870"/>
              <a:ext cx="960145" cy="341401"/>
            </a:xfrm>
            <a:prstGeom prst="rect">
              <a:avLst/>
            </a:prstGeom>
          </p:spPr>
        </p:pic>
      </p:grpSp>
      <p:sp>
        <p:nvSpPr>
          <p:cNvPr id="98" name="object 98"/>
          <p:cNvSpPr txBox="1"/>
          <p:nvPr/>
        </p:nvSpPr>
        <p:spPr>
          <a:xfrm>
            <a:off x="5522976" y="5650991"/>
            <a:ext cx="3796665" cy="645160"/>
          </a:xfrm>
          <a:prstGeom prst="rect">
            <a:avLst/>
          </a:prstGeom>
          <a:solidFill>
            <a:srgbClr val="FFFFFF"/>
          </a:solidFill>
          <a:ln w="6096">
            <a:solidFill>
              <a:srgbClr val="1A315F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72390">
              <a:lnSpc>
                <a:spcPct val="100000"/>
              </a:lnSpc>
              <a:spcBef>
                <a:spcPts val="305"/>
              </a:spcBef>
            </a:pPr>
            <a:r>
              <a:rPr sz="1000" dirty="0">
                <a:solidFill>
                  <a:srgbClr val="3C3C3C"/>
                </a:solidFill>
                <a:latin typeface="Calibri"/>
                <a:cs typeface="Calibri"/>
              </a:rPr>
              <a:t>Issue</a:t>
            </a:r>
            <a:r>
              <a:rPr sz="1000" spc="-20" dirty="0">
                <a:solidFill>
                  <a:srgbClr val="3C3C3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3C3C3C"/>
                </a:solidFill>
                <a:latin typeface="Calibri"/>
                <a:cs typeface="Calibri"/>
              </a:rPr>
              <a:t>5</a:t>
            </a:r>
            <a:r>
              <a:rPr sz="1000" spc="-25" dirty="0">
                <a:solidFill>
                  <a:srgbClr val="3C3C3C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3C3C3C"/>
                </a:solidFill>
                <a:latin typeface="Calibri"/>
                <a:cs typeface="Calibri"/>
              </a:rPr>
              <a:t>Details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99" name="object 99"/>
          <p:cNvGrpSpPr/>
          <p:nvPr/>
        </p:nvGrpSpPr>
        <p:grpSpPr>
          <a:xfrm>
            <a:off x="5478779" y="6422135"/>
            <a:ext cx="3878579" cy="725805"/>
            <a:chOff x="5478779" y="6422135"/>
            <a:chExt cx="3878579" cy="725805"/>
          </a:xfrm>
        </p:grpSpPr>
        <p:pic>
          <p:nvPicPr>
            <p:cNvPr id="100" name="object 10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480303" y="6422135"/>
              <a:ext cx="3877055" cy="725436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478779" y="6432803"/>
              <a:ext cx="960145" cy="341401"/>
            </a:xfrm>
            <a:prstGeom prst="rect">
              <a:avLst/>
            </a:prstGeom>
          </p:spPr>
        </p:pic>
      </p:grpSp>
      <p:sp>
        <p:nvSpPr>
          <p:cNvPr id="102" name="object 102"/>
          <p:cNvSpPr txBox="1"/>
          <p:nvPr/>
        </p:nvSpPr>
        <p:spPr>
          <a:xfrm>
            <a:off x="5522976" y="6438900"/>
            <a:ext cx="3796665" cy="645160"/>
          </a:xfrm>
          <a:prstGeom prst="rect">
            <a:avLst/>
          </a:prstGeom>
          <a:solidFill>
            <a:srgbClr val="FFFFFF"/>
          </a:solidFill>
          <a:ln w="6096">
            <a:solidFill>
              <a:srgbClr val="1A315F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72390">
              <a:lnSpc>
                <a:spcPct val="100000"/>
              </a:lnSpc>
              <a:spcBef>
                <a:spcPts val="305"/>
              </a:spcBef>
            </a:pPr>
            <a:r>
              <a:rPr sz="1000" dirty="0">
                <a:solidFill>
                  <a:srgbClr val="3C3C3C"/>
                </a:solidFill>
                <a:latin typeface="Calibri"/>
                <a:cs typeface="Calibri"/>
              </a:rPr>
              <a:t>Issue</a:t>
            </a:r>
            <a:r>
              <a:rPr sz="1000" spc="-20" dirty="0">
                <a:solidFill>
                  <a:srgbClr val="3C3C3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3C3C3C"/>
                </a:solidFill>
                <a:latin typeface="Calibri"/>
                <a:cs typeface="Calibri"/>
              </a:rPr>
              <a:t>6</a:t>
            </a:r>
            <a:r>
              <a:rPr sz="1000" spc="-25" dirty="0">
                <a:solidFill>
                  <a:srgbClr val="3C3C3C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3C3C3C"/>
                </a:solidFill>
                <a:latin typeface="Calibri"/>
                <a:cs typeface="Calibri"/>
              </a:rPr>
              <a:t>Details</a:t>
            </a:r>
            <a:endParaRPr sz="1000" dirty="0">
              <a:latin typeface="Calibri"/>
              <a:cs typeface="Calibri"/>
            </a:endParaRPr>
          </a:p>
        </p:txBody>
      </p:sp>
      <p:pic>
        <p:nvPicPr>
          <p:cNvPr id="103" name="object 10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295400" y="4779264"/>
            <a:ext cx="216408" cy="214884"/>
          </a:xfrm>
          <a:prstGeom prst="rect">
            <a:avLst/>
          </a:prstGeom>
        </p:spPr>
      </p:pic>
      <p:sp>
        <p:nvSpPr>
          <p:cNvPr id="104" name="object 104"/>
          <p:cNvSpPr txBox="1"/>
          <p:nvPr/>
        </p:nvSpPr>
        <p:spPr>
          <a:xfrm>
            <a:off x="1359535" y="4791202"/>
            <a:ext cx="89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000" dirty="0">
              <a:latin typeface="Calibri"/>
              <a:cs typeface="Calibri"/>
            </a:endParaRPr>
          </a:p>
        </p:txBody>
      </p:sp>
      <p:pic>
        <p:nvPicPr>
          <p:cNvPr id="105" name="object 105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295400" y="5579364"/>
            <a:ext cx="216408" cy="216408"/>
          </a:xfrm>
          <a:prstGeom prst="rect">
            <a:avLst/>
          </a:prstGeom>
        </p:spPr>
      </p:pic>
      <p:sp>
        <p:nvSpPr>
          <p:cNvPr id="106" name="object 106"/>
          <p:cNvSpPr txBox="1"/>
          <p:nvPr/>
        </p:nvSpPr>
        <p:spPr>
          <a:xfrm>
            <a:off x="1359535" y="5591936"/>
            <a:ext cx="89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000" dirty="0">
              <a:latin typeface="Calibri"/>
              <a:cs typeface="Calibri"/>
            </a:endParaRPr>
          </a:p>
        </p:txBody>
      </p:sp>
      <p:pic>
        <p:nvPicPr>
          <p:cNvPr id="107" name="object 10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327903" y="4779264"/>
            <a:ext cx="216408" cy="214884"/>
          </a:xfrm>
          <a:prstGeom prst="rect">
            <a:avLst/>
          </a:prstGeom>
        </p:spPr>
      </p:pic>
      <p:sp>
        <p:nvSpPr>
          <p:cNvPr id="108" name="object 108"/>
          <p:cNvSpPr txBox="1"/>
          <p:nvPr/>
        </p:nvSpPr>
        <p:spPr>
          <a:xfrm>
            <a:off x="5392673" y="4791202"/>
            <a:ext cx="89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000" dirty="0">
              <a:latin typeface="Calibri"/>
              <a:cs typeface="Calibri"/>
            </a:endParaRPr>
          </a:p>
        </p:txBody>
      </p:sp>
      <p:pic>
        <p:nvPicPr>
          <p:cNvPr id="109" name="object 109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5327903" y="5579364"/>
            <a:ext cx="216408" cy="216408"/>
          </a:xfrm>
          <a:prstGeom prst="rect">
            <a:avLst/>
          </a:prstGeom>
        </p:spPr>
      </p:pic>
      <p:sp>
        <p:nvSpPr>
          <p:cNvPr id="110" name="object 110"/>
          <p:cNvSpPr txBox="1"/>
          <p:nvPr/>
        </p:nvSpPr>
        <p:spPr>
          <a:xfrm>
            <a:off x="5392673" y="5591936"/>
            <a:ext cx="89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1000" dirty="0">
              <a:latin typeface="Calibri"/>
              <a:cs typeface="Calibri"/>
            </a:endParaRPr>
          </a:p>
        </p:txBody>
      </p:sp>
      <p:pic>
        <p:nvPicPr>
          <p:cNvPr id="111" name="object 111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5327903" y="6367271"/>
            <a:ext cx="216408" cy="216408"/>
          </a:xfrm>
          <a:prstGeom prst="rect">
            <a:avLst/>
          </a:prstGeom>
        </p:spPr>
      </p:pic>
      <p:sp>
        <p:nvSpPr>
          <p:cNvPr id="112" name="object 112"/>
          <p:cNvSpPr txBox="1"/>
          <p:nvPr/>
        </p:nvSpPr>
        <p:spPr>
          <a:xfrm>
            <a:off x="5392673" y="6379870"/>
            <a:ext cx="89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113" name="object 113"/>
          <p:cNvGrpSpPr/>
          <p:nvPr/>
        </p:nvGrpSpPr>
        <p:grpSpPr>
          <a:xfrm>
            <a:off x="1421891" y="1407985"/>
            <a:ext cx="6551930" cy="3289300"/>
            <a:chOff x="1421891" y="1407985"/>
            <a:chExt cx="6551930" cy="3289300"/>
          </a:xfrm>
        </p:grpSpPr>
        <p:sp>
          <p:nvSpPr>
            <p:cNvPr id="114" name="object 114"/>
            <p:cNvSpPr/>
            <p:nvPr/>
          </p:nvSpPr>
          <p:spPr>
            <a:xfrm>
              <a:off x="2019300" y="1412747"/>
              <a:ext cx="5949950" cy="1321435"/>
            </a:xfrm>
            <a:custGeom>
              <a:avLst/>
              <a:gdLst/>
              <a:ahLst/>
              <a:cxnLst/>
              <a:rect l="l" t="t" r="r" b="b"/>
              <a:pathLst>
                <a:path w="5949950" h="1321435">
                  <a:moveTo>
                    <a:pt x="1490472" y="1127760"/>
                  </a:moveTo>
                  <a:lnTo>
                    <a:pt x="1493520" y="0"/>
                  </a:lnTo>
                </a:path>
                <a:path w="5949950" h="1321435">
                  <a:moveTo>
                    <a:pt x="2959608" y="1127760"/>
                  </a:moveTo>
                  <a:lnTo>
                    <a:pt x="2958084" y="0"/>
                  </a:lnTo>
                </a:path>
                <a:path w="5949950" h="1321435">
                  <a:moveTo>
                    <a:pt x="4422648" y="1321307"/>
                  </a:moveTo>
                  <a:lnTo>
                    <a:pt x="4430268" y="195072"/>
                  </a:lnTo>
                </a:path>
                <a:path w="5949950" h="1321435">
                  <a:moveTo>
                    <a:pt x="5942076" y="1129284"/>
                  </a:moveTo>
                  <a:lnTo>
                    <a:pt x="5949696" y="3048"/>
                  </a:lnTo>
                </a:path>
                <a:path w="5949950" h="1321435">
                  <a:moveTo>
                    <a:pt x="0" y="1135379"/>
                  </a:moveTo>
                  <a:lnTo>
                    <a:pt x="1524" y="0"/>
                  </a:lnTo>
                </a:path>
              </a:pathLst>
            </a:custGeom>
            <a:ln w="9144">
              <a:solidFill>
                <a:srgbClr val="7E7E7E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15" name="object 11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610459" y="2558662"/>
              <a:ext cx="332700" cy="518438"/>
            </a:xfrm>
            <a:prstGeom prst="rect">
              <a:avLst/>
            </a:prstGeom>
          </p:spPr>
        </p:pic>
        <p:sp>
          <p:nvSpPr>
            <p:cNvPr id="116" name="object 116"/>
            <p:cNvSpPr/>
            <p:nvPr/>
          </p:nvSpPr>
          <p:spPr>
            <a:xfrm>
              <a:off x="2630424" y="2567939"/>
              <a:ext cx="251460" cy="449580"/>
            </a:xfrm>
            <a:custGeom>
              <a:avLst/>
              <a:gdLst/>
              <a:ahLst/>
              <a:cxnLst/>
              <a:rect l="l" t="t" r="r" b="b"/>
              <a:pathLst>
                <a:path w="251460" h="449580">
                  <a:moveTo>
                    <a:pt x="115443" y="0"/>
                  </a:moveTo>
                  <a:lnTo>
                    <a:pt x="115443" y="48895"/>
                  </a:lnTo>
                  <a:lnTo>
                    <a:pt x="0" y="48895"/>
                  </a:lnTo>
                  <a:lnTo>
                    <a:pt x="0" y="400685"/>
                  </a:lnTo>
                  <a:lnTo>
                    <a:pt x="115443" y="400685"/>
                  </a:lnTo>
                  <a:lnTo>
                    <a:pt x="115443" y="449580"/>
                  </a:lnTo>
                  <a:lnTo>
                    <a:pt x="251459" y="224789"/>
                  </a:lnTo>
                  <a:lnTo>
                    <a:pt x="115443" y="0"/>
                  </a:lnTo>
                  <a:close/>
                </a:path>
              </a:pathLst>
            </a:custGeom>
            <a:solidFill>
              <a:srgbClr val="AFAFA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7" name="object 117"/>
            <p:cNvSpPr/>
            <p:nvPr/>
          </p:nvSpPr>
          <p:spPr>
            <a:xfrm>
              <a:off x="2630424" y="2567939"/>
              <a:ext cx="251460" cy="449580"/>
            </a:xfrm>
            <a:custGeom>
              <a:avLst/>
              <a:gdLst/>
              <a:ahLst/>
              <a:cxnLst/>
              <a:rect l="l" t="t" r="r" b="b"/>
              <a:pathLst>
                <a:path w="251460" h="449580">
                  <a:moveTo>
                    <a:pt x="0" y="48895"/>
                  </a:moveTo>
                  <a:lnTo>
                    <a:pt x="115443" y="48895"/>
                  </a:lnTo>
                  <a:lnTo>
                    <a:pt x="115443" y="0"/>
                  </a:lnTo>
                  <a:lnTo>
                    <a:pt x="251459" y="224789"/>
                  </a:lnTo>
                  <a:lnTo>
                    <a:pt x="115443" y="449580"/>
                  </a:lnTo>
                  <a:lnTo>
                    <a:pt x="115443" y="400685"/>
                  </a:lnTo>
                  <a:lnTo>
                    <a:pt x="0" y="400685"/>
                  </a:lnTo>
                  <a:lnTo>
                    <a:pt x="0" y="48895"/>
                  </a:lnTo>
                  <a:close/>
                </a:path>
              </a:pathLst>
            </a:custGeom>
            <a:ln w="6096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18" name="object 11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102418" y="2557223"/>
              <a:ext cx="331314" cy="519806"/>
            </a:xfrm>
            <a:prstGeom prst="rect">
              <a:avLst/>
            </a:prstGeom>
          </p:spPr>
        </p:pic>
        <p:sp>
          <p:nvSpPr>
            <p:cNvPr id="119" name="object 119"/>
            <p:cNvSpPr/>
            <p:nvPr/>
          </p:nvSpPr>
          <p:spPr>
            <a:xfrm>
              <a:off x="4122419" y="2567939"/>
              <a:ext cx="250190" cy="449580"/>
            </a:xfrm>
            <a:custGeom>
              <a:avLst/>
              <a:gdLst/>
              <a:ahLst/>
              <a:cxnLst/>
              <a:rect l="l" t="t" r="r" b="b"/>
              <a:pathLst>
                <a:path w="250189" h="449580">
                  <a:moveTo>
                    <a:pt x="114680" y="0"/>
                  </a:moveTo>
                  <a:lnTo>
                    <a:pt x="114680" y="48895"/>
                  </a:lnTo>
                  <a:lnTo>
                    <a:pt x="0" y="48895"/>
                  </a:lnTo>
                  <a:lnTo>
                    <a:pt x="0" y="400685"/>
                  </a:lnTo>
                  <a:lnTo>
                    <a:pt x="114680" y="400685"/>
                  </a:lnTo>
                  <a:lnTo>
                    <a:pt x="114680" y="449580"/>
                  </a:lnTo>
                  <a:lnTo>
                    <a:pt x="249935" y="224789"/>
                  </a:lnTo>
                  <a:lnTo>
                    <a:pt x="114680" y="0"/>
                  </a:lnTo>
                  <a:close/>
                </a:path>
              </a:pathLst>
            </a:custGeom>
            <a:solidFill>
              <a:srgbClr val="AFAFA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122419" y="2567939"/>
              <a:ext cx="250190" cy="449580"/>
            </a:xfrm>
            <a:custGeom>
              <a:avLst/>
              <a:gdLst/>
              <a:ahLst/>
              <a:cxnLst/>
              <a:rect l="l" t="t" r="r" b="b"/>
              <a:pathLst>
                <a:path w="250189" h="449580">
                  <a:moveTo>
                    <a:pt x="0" y="48895"/>
                  </a:moveTo>
                  <a:lnTo>
                    <a:pt x="114680" y="48895"/>
                  </a:lnTo>
                  <a:lnTo>
                    <a:pt x="114680" y="0"/>
                  </a:lnTo>
                  <a:lnTo>
                    <a:pt x="249935" y="224789"/>
                  </a:lnTo>
                  <a:lnTo>
                    <a:pt x="114680" y="449580"/>
                  </a:lnTo>
                  <a:lnTo>
                    <a:pt x="114680" y="400685"/>
                  </a:lnTo>
                  <a:lnTo>
                    <a:pt x="0" y="400685"/>
                  </a:lnTo>
                  <a:lnTo>
                    <a:pt x="0" y="48895"/>
                  </a:lnTo>
                  <a:close/>
                </a:path>
              </a:pathLst>
            </a:custGeom>
            <a:ln w="6096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21" name="object 12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462992" y="3186638"/>
              <a:ext cx="1146143" cy="1510374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421891" y="3179051"/>
              <a:ext cx="684250" cy="368820"/>
            </a:xfrm>
            <a:prstGeom prst="rect">
              <a:avLst/>
            </a:prstGeom>
          </p:spPr>
        </p:pic>
      </p:grpSp>
      <p:sp>
        <p:nvSpPr>
          <p:cNvPr id="123" name="object 123"/>
          <p:cNvSpPr txBox="1"/>
          <p:nvPr/>
        </p:nvSpPr>
        <p:spPr>
          <a:xfrm>
            <a:off x="1482852" y="3206495"/>
            <a:ext cx="1056640" cy="1420495"/>
          </a:xfrm>
          <a:prstGeom prst="rect">
            <a:avLst/>
          </a:prstGeom>
          <a:solidFill>
            <a:srgbClr val="EBEBEB"/>
          </a:solidFill>
          <a:ln w="6096">
            <a:solidFill>
              <a:srgbClr val="1A315F"/>
            </a:solidFill>
          </a:ln>
        </p:spPr>
        <p:txBody>
          <a:bodyPr vert="horz" wrap="square" lIns="0" tIns="28575" rIns="0" bIns="0" rtlCol="0">
            <a:spAutoFit/>
          </a:bodyPr>
          <a:lstStyle/>
          <a:p>
            <a:pPr marL="121285" indent="-85090">
              <a:lnSpc>
                <a:spcPct val="100000"/>
              </a:lnSpc>
              <a:spcBef>
                <a:spcPts val="225"/>
              </a:spcBef>
              <a:buFont typeface="Wingdings"/>
              <a:buChar char=""/>
              <a:tabLst>
                <a:tab pos="121285" algn="l"/>
              </a:tabLst>
            </a:pPr>
            <a:r>
              <a:rPr sz="1000" spc="-10" dirty="0">
                <a:solidFill>
                  <a:srgbClr val="000F2F"/>
                </a:solidFill>
                <a:latin typeface="Calibri"/>
                <a:cs typeface="Calibri"/>
              </a:rPr>
              <a:t>Details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124" name="object 124"/>
          <p:cNvGrpSpPr/>
          <p:nvPr/>
        </p:nvGrpSpPr>
        <p:grpSpPr>
          <a:xfrm>
            <a:off x="2900172" y="3179051"/>
            <a:ext cx="1187450" cy="1518285"/>
            <a:chOff x="2900172" y="3179051"/>
            <a:chExt cx="1187450" cy="1518285"/>
          </a:xfrm>
        </p:grpSpPr>
        <p:pic>
          <p:nvPicPr>
            <p:cNvPr id="125" name="object 12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941272" y="3186638"/>
              <a:ext cx="1146143" cy="1510374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900172" y="3179051"/>
              <a:ext cx="684250" cy="368820"/>
            </a:xfrm>
            <a:prstGeom prst="rect">
              <a:avLst/>
            </a:prstGeom>
          </p:spPr>
        </p:pic>
      </p:grpSp>
      <p:sp>
        <p:nvSpPr>
          <p:cNvPr id="127" name="object 127"/>
          <p:cNvSpPr txBox="1"/>
          <p:nvPr/>
        </p:nvSpPr>
        <p:spPr>
          <a:xfrm>
            <a:off x="2961132" y="3206495"/>
            <a:ext cx="1056640" cy="1420495"/>
          </a:xfrm>
          <a:prstGeom prst="rect">
            <a:avLst/>
          </a:prstGeom>
          <a:solidFill>
            <a:srgbClr val="EBEBEB"/>
          </a:solidFill>
          <a:ln w="6096">
            <a:solidFill>
              <a:srgbClr val="1A315F"/>
            </a:solidFill>
          </a:ln>
        </p:spPr>
        <p:txBody>
          <a:bodyPr vert="horz" wrap="square" lIns="0" tIns="28575" rIns="0" bIns="0" rtlCol="0">
            <a:spAutoFit/>
          </a:bodyPr>
          <a:lstStyle/>
          <a:p>
            <a:pPr marL="121285" indent="-85090">
              <a:lnSpc>
                <a:spcPct val="100000"/>
              </a:lnSpc>
              <a:spcBef>
                <a:spcPts val="225"/>
              </a:spcBef>
              <a:buFont typeface="Wingdings"/>
              <a:buChar char=""/>
              <a:tabLst>
                <a:tab pos="121285" algn="l"/>
              </a:tabLst>
            </a:pPr>
            <a:r>
              <a:rPr sz="1000" spc="-10" dirty="0">
                <a:solidFill>
                  <a:srgbClr val="000F2F"/>
                </a:solidFill>
                <a:latin typeface="Calibri"/>
                <a:cs typeface="Calibri"/>
              </a:rPr>
              <a:t>Details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128" name="object 128"/>
          <p:cNvGrpSpPr/>
          <p:nvPr/>
        </p:nvGrpSpPr>
        <p:grpSpPr>
          <a:xfrm>
            <a:off x="4376928" y="3179051"/>
            <a:ext cx="1189355" cy="1518285"/>
            <a:chOff x="4376928" y="3179051"/>
            <a:chExt cx="1189355" cy="1518285"/>
          </a:xfrm>
        </p:grpSpPr>
        <p:pic>
          <p:nvPicPr>
            <p:cNvPr id="129" name="object 12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419552" y="3186638"/>
              <a:ext cx="1146143" cy="1510374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376928" y="3179051"/>
              <a:ext cx="685825" cy="368820"/>
            </a:xfrm>
            <a:prstGeom prst="rect">
              <a:avLst/>
            </a:prstGeom>
          </p:spPr>
        </p:pic>
      </p:grpSp>
      <p:sp>
        <p:nvSpPr>
          <p:cNvPr id="131" name="object 131"/>
          <p:cNvSpPr txBox="1"/>
          <p:nvPr/>
        </p:nvSpPr>
        <p:spPr>
          <a:xfrm>
            <a:off x="4439411" y="3206495"/>
            <a:ext cx="1056640" cy="1420495"/>
          </a:xfrm>
          <a:prstGeom prst="rect">
            <a:avLst/>
          </a:prstGeom>
          <a:solidFill>
            <a:srgbClr val="EBEBEB"/>
          </a:solidFill>
          <a:ln w="6096">
            <a:solidFill>
              <a:srgbClr val="1A315F"/>
            </a:solidFill>
          </a:ln>
        </p:spPr>
        <p:txBody>
          <a:bodyPr vert="horz" wrap="square" lIns="0" tIns="28575" rIns="0" bIns="0" rtlCol="0">
            <a:spAutoFit/>
          </a:bodyPr>
          <a:lstStyle/>
          <a:p>
            <a:pPr marL="121285" indent="-85090">
              <a:lnSpc>
                <a:spcPct val="100000"/>
              </a:lnSpc>
              <a:spcBef>
                <a:spcPts val="225"/>
              </a:spcBef>
              <a:buFont typeface="Wingdings"/>
              <a:buChar char=""/>
              <a:tabLst>
                <a:tab pos="121285" algn="l"/>
              </a:tabLst>
            </a:pPr>
            <a:r>
              <a:rPr sz="1000" spc="-10" dirty="0">
                <a:solidFill>
                  <a:srgbClr val="000F2F"/>
                </a:solidFill>
                <a:latin typeface="Calibri"/>
                <a:cs typeface="Calibri"/>
              </a:rPr>
              <a:t>Details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132" name="object 132"/>
          <p:cNvGrpSpPr/>
          <p:nvPr/>
        </p:nvGrpSpPr>
        <p:grpSpPr>
          <a:xfrm>
            <a:off x="1453896" y="2467368"/>
            <a:ext cx="1164590" cy="701040"/>
            <a:chOff x="1453896" y="2467368"/>
            <a:chExt cx="1164590" cy="701040"/>
          </a:xfrm>
        </p:grpSpPr>
        <p:pic>
          <p:nvPicPr>
            <p:cNvPr id="133" name="object 13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453896" y="2467368"/>
              <a:ext cx="1164336" cy="701027"/>
            </a:xfrm>
            <a:prstGeom prst="rect">
              <a:avLst/>
            </a:prstGeom>
          </p:spPr>
        </p:pic>
        <p:sp>
          <p:nvSpPr>
            <p:cNvPr id="134" name="object 134"/>
            <p:cNvSpPr/>
            <p:nvPr/>
          </p:nvSpPr>
          <p:spPr>
            <a:xfrm>
              <a:off x="1482852" y="2496312"/>
              <a:ext cx="1056640" cy="593090"/>
            </a:xfrm>
            <a:custGeom>
              <a:avLst/>
              <a:gdLst/>
              <a:ahLst/>
              <a:cxnLst/>
              <a:rect l="l" t="t" r="r" b="b"/>
              <a:pathLst>
                <a:path w="1056639" h="593089">
                  <a:moveTo>
                    <a:pt x="1056132" y="0"/>
                  </a:moveTo>
                  <a:lnTo>
                    <a:pt x="0" y="0"/>
                  </a:lnTo>
                  <a:lnTo>
                    <a:pt x="0" y="592836"/>
                  </a:lnTo>
                  <a:lnTo>
                    <a:pt x="1056132" y="592836"/>
                  </a:lnTo>
                  <a:lnTo>
                    <a:pt x="1056132" y="0"/>
                  </a:lnTo>
                  <a:close/>
                </a:path>
              </a:pathLst>
            </a:custGeom>
            <a:solidFill>
              <a:srgbClr val="75757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5" name="object 135"/>
            <p:cNvSpPr/>
            <p:nvPr/>
          </p:nvSpPr>
          <p:spPr>
            <a:xfrm>
              <a:off x="1482852" y="2496312"/>
              <a:ext cx="1056640" cy="593090"/>
            </a:xfrm>
            <a:custGeom>
              <a:avLst/>
              <a:gdLst/>
              <a:ahLst/>
              <a:cxnLst/>
              <a:rect l="l" t="t" r="r" b="b"/>
              <a:pathLst>
                <a:path w="1056639" h="593089">
                  <a:moveTo>
                    <a:pt x="0" y="592836"/>
                  </a:moveTo>
                  <a:lnTo>
                    <a:pt x="1056132" y="592836"/>
                  </a:lnTo>
                  <a:lnTo>
                    <a:pt x="1056132" y="0"/>
                  </a:lnTo>
                  <a:lnTo>
                    <a:pt x="0" y="0"/>
                  </a:lnTo>
                  <a:lnTo>
                    <a:pt x="0" y="592836"/>
                  </a:lnTo>
                  <a:close/>
                </a:path>
              </a:pathLst>
            </a:custGeom>
            <a:ln w="6095">
              <a:solidFill>
                <a:srgbClr val="1A315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36" name="object 136"/>
          <p:cNvSpPr txBox="1"/>
          <p:nvPr/>
        </p:nvSpPr>
        <p:spPr>
          <a:xfrm>
            <a:off x="1834388" y="2696717"/>
            <a:ext cx="35496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FFFFFF"/>
                </a:solidFill>
                <a:latin typeface="Calibri"/>
                <a:cs typeface="Calibri"/>
              </a:rPr>
              <a:t>Task</a:t>
            </a:r>
            <a:r>
              <a:rPr sz="1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137" name="object 137"/>
          <p:cNvGrpSpPr/>
          <p:nvPr/>
        </p:nvGrpSpPr>
        <p:grpSpPr>
          <a:xfrm>
            <a:off x="2932176" y="2467368"/>
            <a:ext cx="1164590" cy="701040"/>
            <a:chOff x="2932176" y="2467368"/>
            <a:chExt cx="1164590" cy="701040"/>
          </a:xfrm>
        </p:grpSpPr>
        <p:pic>
          <p:nvPicPr>
            <p:cNvPr id="138" name="object 13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932176" y="2467368"/>
              <a:ext cx="1164336" cy="701027"/>
            </a:xfrm>
            <a:prstGeom prst="rect">
              <a:avLst/>
            </a:prstGeom>
          </p:spPr>
        </p:pic>
        <p:sp>
          <p:nvSpPr>
            <p:cNvPr id="139" name="object 139"/>
            <p:cNvSpPr/>
            <p:nvPr/>
          </p:nvSpPr>
          <p:spPr>
            <a:xfrm>
              <a:off x="2961132" y="2496312"/>
              <a:ext cx="1056640" cy="593090"/>
            </a:xfrm>
            <a:custGeom>
              <a:avLst/>
              <a:gdLst/>
              <a:ahLst/>
              <a:cxnLst/>
              <a:rect l="l" t="t" r="r" b="b"/>
              <a:pathLst>
                <a:path w="1056639" h="593089">
                  <a:moveTo>
                    <a:pt x="1056132" y="0"/>
                  </a:moveTo>
                  <a:lnTo>
                    <a:pt x="0" y="0"/>
                  </a:lnTo>
                  <a:lnTo>
                    <a:pt x="0" y="592836"/>
                  </a:lnTo>
                  <a:lnTo>
                    <a:pt x="1056132" y="592836"/>
                  </a:lnTo>
                  <a:lnTo>
                    <a:pt x="1056132" y="0"/>
                  </a:lnTo>
                  <a:close/>
                </a:path>
              </a:pathLst>
            </a:custGeom>
            <a:solidFill>
              <a:srgbClr val="75757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0" name="object 140"/>
            <p:cNvSpPr/>
            <p:nvPr/>
          </p:nvSpPr>
          <p:spPr>
            <a:xfrm>
              <a:off x="2961132" y="2496312"/>
              <a:ext cx="1056640" cy="593090"/>
            </a:xfrm>
            <a:custGeom>
              <a:avLst/>
              <a:gdLst/>
              <a:ahLst/>
              <a:cxnLst/>
              <a:rect l="l" t="t" r="r" b="b"/>
              <a:pathLst>
                <a:path w="1056639" h="593089">
                  <a:moveTo>
                    <a:pt x="0" y="592836"/>
                  </a:moveTo>
                  <a:lnTo>
                    <a:pt x="1056132" y="592836"/>
                  </a:lnTo>
                  <a:lnTo>
                    <a:pt x="1056132" y="0"/>
                  </a:lnTo>
                  <a:lnTo>
                    <a:pt x="0" y="0"/>
                  </a:lnTo>
                  <a:lnTo>
                    <a:pt x="0" y="592836"/>
                  </a:lnTo>
                  <a:close/>
                </a:path>
              </a:pathLst>
            </a:custGeom>
            <a:ln w="6096">
              <a:solidFill>
                <a:srgbClr val="1A315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41" name="object 141"/>
          <p:cNvSpPr txBox="1"/>
          <p:nvPr/>
        </p:nvSpPr>
        <p:spPr>
          <a:xfrm>
            <a:off x="3312667" y="2696717"/>
            <a:ext cx="35496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FFFFFF"/>
                </a:solidFill>
                <a:latin typeface="Calibri"/>
                <a:cs typeface="Calibri"/>
              </a:rPr>
              <a:t>Task</a:t>
            </a:r>
            <a:r>
              <a:rPr sz="1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142" name="object 142"/>
          <p:cNvGrpSpPr/>
          <p:nvPr/>
        </p:nvGrpSpPr>
        <p:grpSpPr>
          <a:xfrm>
            <a:off x="4410455" y="2467368"/>
            <a:ext cx="1164590" cy="701040"/>
            <a:chOff x="4410455" y="2467368"/>
            <a:chExt cx="1164590" cy="701040"/>
          </a:xfrm>
        </p:grpSpPr>
        <p:pic>
          <p:nvPicPr>
            <p:cNvPr id="143" name="object 14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410455" y="2467368"/>
              <a:ext cx="1164336" cy="701027"/>
            </a:xfrm>
            <a:prstGeom prst="rect">
              <a:avLst/>
            </a:prstGeom>
          </p:spPr>
        </p:pic>
        <p:sp>
          <p:nvSpPr>
            <p:cNvPr id="144" name="object 144"/>
            <p:cNvSpPr/>
            <p:nvPr/>
          </p:nvSpPr>
          <p:spPr>
            <a:xfrm>
              <a:off x="4439411" y="2496312"/>
              <a:ext cx="1056640" cy="593090"/>
            </a:xfrm>
            <a:custGeom>
              <a:avLst/>
              <a:gdLst/>
              <a:ahLst/>
              <a:cxnLst/>
              <a:rect l="l" t="t" r="r" b="b"/>
              <a:pathLst>
                <a:path w="1056639" h="593089">
                  <a:moveTo>
                    <a:pt x="1056132" y="0"/>
                  </a:moveTo>
                  <a:lnTo>
                    <a:pt x="0" y="0"/>
                  </a:lnTo>
                  <a:lnTo>
                    <a:pt x="0" y="592836"/>
                  </a:lnTo>
                  <a:lnTo>
                    <a:pt x="1056132" y="592836"/>
                  </a:lnTo>
                  <a:lnTo>
                    <a:pt x="1056132" y="0"/>
                  </a:lnTo>
                  <a:close/>
                </a:path>
              </a:pathLst>
            </a:custGeom>
            <a:solidFill>
              <a:srgbClr val="75757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5" name="object 145"/>
            <p:cNvSpPr/>
            <p:nvPr/>
          </p:nvSpPr>
          <p:spPr>
            <a:xfrm>
              <a:off x="4439411" y="2496312"/>
              <a:ext cx="1056640" cy="593090"/>
            </a:xfrm>
            <a:custGeom>
              <a:avLst/>
              <a:gdLst/>
              <a:ahLst/>
              <a:cxnLst/>
              <a:rect l="l" t="t" r="r" b="b"/>
              <a:pathLst>
                <a:path w="1056639" h="593089">
                  <a:moveTo>
                    <a:pt x="0" y="592836"/>
                  </a:moveTo>
                  <a:lnTo>
                    <a:pt x="1056132" y="592836"/>
                  </a:lnTo>
                  <a:lnTo>
                    <a:pt x="1056132" y="0"/>
                  </a:lnTo>
                  <a:lnTo>
                    <a:pt x="0" y="0"/>
                  </a:lnTo>
                  <a:lnTo>
                    <a:pt x="0" y="592836"/>
                  </a:lnTo>
                  <a:close/>
                </a:path>
              </a:pathLst>
            </a:custGeom>
            <a:ln w="6096">
              <a:solidFill>
                <a:srgbClr val="1A315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46" name="object 146"/>
          <p:cNvSpPr txBox="1"/>
          <p:nvPr/>
        </p:nvSpPr>
        <p:spPr>
          <a:xfrm>
            <a:off x="4790947" y="2696717"/>
            <a:ext cx="35496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FFFFFF"/>
                </a:solidFill>
                <a:latin typeface="Calibri"/>
                <a:cs typeface="Calibri"/>
              </a:rPr>
              <a:t>Task</a:t>
            </a:r>
            <a:r>
              <a:rPr sz="1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147" name="object 147"/>
          <p:cNvGrpSpPr/>
          <p:nvPr/>
        </p:nvGrpSpPr>
        <p:grpSpPr>
          <a:xfrm>
            <a:off x="5571744" y="2546629"/>
            <a:ext cx="1472565" cy="2150745"/>
            <a:chOff x="5571744" y="2546629"/>
            <a:chExt cx="1472565" cy="2150745"/>
          </a:xfrm>
        </p:grpSpPr>
        <p:pic>
          <p:nvPicPr>
            <p:cNvPr id="148" name="object 14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571744" y="2546629"/>
              <a:ext cx="358178" cy="574522"/>
            </a:xfrm>
            <a:prstGeom prst="rect">
              <a:avLst/>
            </a:prstGeom>
          </p:spPr>
        </p:pic>
        <p:sp>
          <p:nvSpPr>
            <p:cNvPr id="149" name="object 149"/>
            <p:cNvSpPr/>
            <p:nvPr/>
          </p:nvSpPr>
          <p:spPr>
            <a:xfrm>
              <a:off x="5600700" y="2584704"/>
              <a:ext cx="250190" cy="449580"/>
            </a:xfrm>
            <a:custGeom>
              <a:avLst/>
              <a:gdLst/>
              <a:ahLst/>
              <a:cxnLst/>
              <a:rect l="l" t="t" r="r" b="b"/>
              <a:pathLst>
                <a:path w="250189" h="449580">
                  <a:moveTo>
                    <a:pt x="114680" y="0"/>
                  </a:moveTo>
                  <a:lnTo>
                    <a:pt x="114680" y="48895"/>
                  </a:lnTo>
                  <a:lnTo>
                    <a:pt x="0" y="48895"/>
                  </a:lnTo>
                  <a:lnTo>
                    <a:pt x="0" y="400685"/>
                  </a:lnTo>
                  <a:lnTo>
                    <a:pt x="114680" y="400685"/>
                  </a:lnTo>
                  <a:lnTo>
                    <a:pt x="114680" y="449580"/>
                  </a:lnTo>
                  <a:lnTo>
                    <a:pt x="249936" y="224790"/>
                  </a:lnTo>
                  <a:lnTo>
                    <a:pt x="114680" y="0"/>
                  </a:lnTo>
                  <a:close/>
                </a:path>
              </a:pathLst>
            </a:custGeom>
            <a:solidFill>
              <a:srgbClr val="AFAFA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600700" y="2584704"/>
              <a:ext cx="250190" cy="449580"/>
            </a:xfrm>
            <a:custGeom>
              <a:avLst/>
              <a:gdLst/>
              <a:ahLst/>
              <a:cxnLst/>
              <a:rect l="l" t="t" r="r" b="b"/>
              <a:pathLst>
                <a:path w="250189" h="449580">
                  <a:moveTo>
                    <a:pt x="0" y="48895"/>
                  </a:moveTo>
                  <a:lnTo>
                    <a:pt x="114680" y="48895"/>
                  </a:lnTo>
                  <a:lnTo>
                    <a:pt x="114680" y="0"/>
                  </a:lnTo>
                  <a:lnTo>
                    <a:pt x="249936" y="224790"/>
                  </a:lnTo>
                  <a:lnTo>
                    <a:pt x="114680" y="449580"/>
                  </a:lnTo>
                  <a:lnTo>
                    <a:pt x="114680" y="400685"/>
                  </a:lnTo>
                  <a:lnTo>
                    <a:pt x="0" y="400685"/>
                  </a:lnTo>
                  <a:lnTo>
                    <a:pt x="0" y="48895"/>
                  </a:lnTo>
                  <a:close/>
                </a:path>
              </a:pathLst>
            </a:custGeom>
            <a:ln w="6096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51" name="object 15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897832" y="3186638"/>
              <a:ext cx="1146143" cy="1510374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855208" y="3179051"/>
              <a:ext cx="685825" cy="368820"/>
            </a:xfrm>
            <a:prstGeom prst="rect">
              <a:avLst/>
            </a:prstGeom>
          </p:spPr>
        </p:pic>
      </p:grpSp>
      <p:sp>
        <p:nvSpPr>
          <p:cNvPr id="153" name="object 153"/>
          <p:cNvSpPr txBox="1"/>
          <p:nvPr/>
        </p:nvSpPr>
        <p:spPr>
          <a:xfrm>
            <a:off x="5917691" y="3206495"/>
            <a:ext cx="1056640" cy="1420495"/>
          </a:xfrm>
          <a:prstGeom prst="rect">
            <a:avLst/>
          </a:prstGeom>
          <a:solidFill>
            <a:srgbClr val="EBEBEB"/>
          </a:solidFill>
          <a:ln w="6096">
            <a:solidFill>
              <a:srgbClr val="1A315F"/>
            </a:solidFill>
          </a:ln>
        </p:spPr>
        <p:txBody>
          <a:bodyPr vert="horz" wrap="square" lIns="0" tIns="28575" rIns="0" bIns="0" rtlCol="0">
            <a:spAutoFit/>
          </a:bodyPr>
          <a:lstStyle/>
          <a:p>
            <a:pPr marL="121285" indent="-85090">
              <a:lnSpc>
                <a:spcPct val="100000"/>
              </a:lnSpc>
              <a:spcBef>
                <a:spcPts val="225"/>
              </a:spcBef>
              <a:buFont typeface="Wingdings"/>
              <a:buChar char=""/>
              <a:tabLst>
                <a:tab pos="121285" algn="l"/>
              </a:tabLst>
            </a:pPr>
            <a:r>
              <a:rPr sz="1000" spc="-10" dirty="0">
                <a:solidFill>
                  <a:srgbClr val="000F2F"/>
                </a:solidFill>
                <a:latin typeface="Calibri"/>
                <a:cs typeface="Calibri"/>
              </a:rPr>
              <a:t>Details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154" name="object 154"/>
          <p:cNvGrpSpPr/>
          <p:nvPr/>
        </p:nvGrpSpPr>
        <p:grpSpPr>
          <a:xfrm>
            <a:off x="5888735" y="2467368"/>
            <a:ext cx="1503045" cy="701040"/>
            <a:chOff x="5888735" y="2467368"/>
            <a:chExt cx="1503045" cy="701040"/>
          </a:xfrm>
        </p:grpSpPr>
        <p:pic>
          <p:nvPicPr>
            <p:cNvPr id="155" name="object 15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059015" y="2575427"/>
              <a:ext cx="332700" cy="518438"/>
            </a:xfrm>
            <a:prstGeom prst="rect">
              <a:avLst/>
            </a:prstGeom>
          </p:spPr>
        </p:pic>
        <p:sp>
          <p:nvSpPr>
            <p:cNvPr id="156" name="object 156"/>
            <p:cNvSpPr/>
            <p:nvPr/>
          </p:nvSpPr>
          <p:spPr>
            <a:xfrm>
              <a:off x="7078979" y="2584704"/>
              <a:ext cx="251460" cy="449580"/>
            </a:xfrm>
            <a:custGeom>
              <a:avLst/>
              <a:gdLst/>
              <a:ahLst/>
              <a:cxnLst/>
              <a:rect l="l" t="t" r="r" b="b"/>
              <a:pathLst>
                <a:path w="251459" h="449580">
                  <a:moveTo>
                    <a:pt x="115316" y="0"/>
                  </a:moveTo>
                  <a:lnTo>
                    <a:pt x="115316" y="48895"/>
                  </a:lnTo>
                  <a:lnTo>
                    <a:pt x="0" y="48895"/>
                  </a:lnTo>
                  <a:lnTo>
                    <a:pt x="0" y="400685"/>
                  </a:lnTo>
                  <a:lnTo>
                    <a:pt x="115316" y="400685"/>
                  </a:lnTo>
                  <a:lnTo>
                    <a:pt x="115316" y="449580"/>
                  </a:lnTo>
                  <a:lnTo>
                    <a:pt x="251460" y="224790"/>
                  </a:lnTo>
                  <a:lnTo>
                    <a:pt x="115316" y="0"/>
                  </a:lnTo>
                  <a:close/>
                </a:path>
              </a:pathLst>
            </a:custGeom>
            <a:solidFill>
              <a:srgbClr val="AFAFA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7" name="object 157"/>
            <p:cNvSpPr/>
            <p:nvPr/>
          </p:nvSpPr>
          <p:spPr>
            <a:xfrm>
              <a:off x="7078979" y="2584704"/>
              <a:ext cx="251460" cy="449580"/>
            </a:xfrm>
            <a:custGeom>
              <a:avLst/>
              <a:gdLst/>
              <a:ahLst/>
              <a:cxnLst/>
              <a:rect l="l" t="t" r="r" b="b"/>
              <a:pathLst>
                <a:path w="251459" h="449580">
                  <a:moveTo>
                    <a:pt x="0" y="48895"/>
                  </a:moveTo>
                  <a:lnTo>
                    <a:pt x="115316" y="48895"/>
                  </a:lnTo>
                  <a:lnTo>
                    <a:pt x="115316" y="0"/>
                  </a:lnTo>
                  <a:lnTo>
                    <a:pt x="251460" y="224790"/>
                  </a:lnTo>
                  <a:lnTo>
                    <a:pt x="115316" y="449580"/>
                  </a:lnTo>
                  <a:lnTo>
                    <a:pt x="115316" y="400685"/>
                  </a:lnTo>
                  <a:lnTo>
                    <a:pt x="0" y="400685"/>
                  </a:lnTo>
                  <a:lnTo>
                    <a:pt x="0" y="48895"/>
                  </a:lnTo>
                  <a:close/>
                </a:path>
              </a:pathLst>
            </a:custGeom>
            <a:ln w="6096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58" name="object 15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888735" y="2467368"/>
              <a:ext cx="1164336" cy="701027"/>
            </a:xfrm>
            <a:prstGeom prst="rect">
              <a:avLst/>
            </a:prstGeom>
          </p:spPr>
        </p:pic>
        <p:sp>
          <p:nvSpPr>
            <p:cNvPr id="159" name="object 159"/>
            <p:cNvSpPr/>
            <p:nvPr/>
          </p:nvSpPr>
          <p:spPr>
            <a:xfrm>
              <a:off x="5917691" y="2496312"/>
              <a:ext cx="1056640" cy="593090"/>
            </a:xfrm>
            <a:custGeom>
              <a:avLst/>
              <a:gdLst/>
              <a:ahLst/>
              <a:cxnLst/>
              <a:rect l="l" t="t" r="r" b="b"/>
              <a:pathLst>
                <a:path w="1056640" h="593089">
                  <a:moveTo>
                    <a:pt x="1056132" y="0"/>
                  </a:moveTo>
                  <a:lnTo>
                    <a:pt x="0" y="0"/>
                  </a:lnTo>
                  <a:lnTo>
                    <a:pt x="0" y="592836"/>
                  </a:lnTo>
                  <a:lnTo>
                    <a:pt x="1056132" y="592836"/>
                  </a:lnTo>
                  <a:lnTo>
                    <a:pt x="1056132" y="0"/>
                  </a:lnTo>
                  <a:close/>
                </a:path>
              </a:pathLst>
            </a:custGeom>
            <a:solidFill>
              <a:srgbClr val="75757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917691" y="2496312"/>
              <a:ext cx="1056640" cy="593090"/>
            </a:xfrm>
            <a:custGeom>
              <a:avLst/>
              <a:gdLst/>
              <a:ahLst/>
              <a:cxnLst/>
              <a:rect l="l" t="t" r="r" b="b"/>
              <a:pathLst>
                <a:path w="1056640" h="593089">
                  <a:moveTo>
                    <a:pt x="0" y="592836"/>
                  </a:moveTo>
                  <a:lnTo>
                    <a:pt x="1056132" y="592836"/>
                  </a:lnTo>
                  <a:lnTo>
                    <a:pt x="1056132" y="0"/>
                  </a:lnTo>
                  <a:lnTo>
                    <a:pt x="0" y="0"/>
                  </a:lnTo>
                  <a:lnTo>
                    <a:pt x="0" y="592836"/>
                  </a:lnTo>
                  <a:close/>
                </a:path>
              </a:pathLst>
            </a:custGeom>
            <a:ln w="6096">
              <a:solidFill>
                <a:srgbClr val="1A315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61" name="object 161"/>
          <p:cNvSpPr txBox="1"/>
          <p:nvPr/>
        </p:nvSpPr>
        <p:spPr>
          <a:xfrm>
            <a:off x="6269228" y="2696717"/>
            <a:ext cx="35496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FFFFFF"/>
                </a:solidFill>
                <a:latin typeface="Calibri"/>
                <a:cs typeface="Calibri"/>
              </a:rPr>
              <a:t>Task</a:t>
            </a:r>
            <a:r>
              <a:rPr sz="1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162" name="object 162"/>
          <p:cNvGrpSpPr/>
          <p:nvPr/>
        </p:nvGrpSpPr>
        <p:grpSpPr>
          <a:xfrm>
            <a:off x="7374635" y="3195815"/>
            <a:ext cx="1187450" cy="1518285"/>
            <a:chOff x="7374635" y="3195815"/>
            <a:chExt cx="1187450" cy="1518285"/>
          </a:xfrm>
        </p:grpSpPr>
        <p:pic>
          <p:nvPicPr>
            <p:cNvPr id="163" name="object 16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7415736" y="3204917"/>
              <a:ext cx="1146143" cy="1508868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7374635" y="3195815"/>
              <a:ext cx="684250" cy="368820"/>
            </a:xfrm>
            <a:prstGeom prst="rect">
              <a:avLst/>
            </a:prstGeom>
          </p:spPr>
        </p:pic>
      </p:grpSp>
      <p:sp>
        <p:nvSpPr>
          <p:cNvPr id="165" name="object 165"/>
          <p:cNvSpPr txBox="1"/>
          <p:nvPr/>
        </p:nvSpPr>
        <p:spPr>
          <a:xfrm>
            <a:off x="7435595" y="3224783"/>
            <a:ext cx="1056640" cy="1419225"/>
          </a:xfrm>
          <a:prstGeom prst="rect">
            <a:avLst/>
          </a:prstGeom>
          <a:solidFill>
            <a:srgbClr val="EBEBEB"/>
          </a:solidFill>
          <a:ln w="6096">
            <a:solidFill>
              <a:srgbClr val="1A315F"/>
            </a:solidFill>
          </a:ln>
        </p:spPr>
        <p:txBody>
          <a:bodyPr vert="horz" wrap="square" lIns="0" tIns="28575" rIns="0" bIns="0" rtlCol="0">
            <a:spAutoFit/>
          </a:bodyPr>
          <a:lstStyle/>
          <a:p>
            <a:pPr marL="121285" indent="-85090">
              <a:lnSpc>
                <a:spcPct val="100000"/>
              </a:lnSpc>
              <a:spcBef>
                <a:spcPts val="225"/>
              </a:spcBef>
              <a:buFont typeface="Wingdings"/>
              <a:buChar char=""/>
              <a:tabLst>
                <a:tab pos="121285" algn="l"/>
              </a:tabLst>
            </a:pPr>
            <a:r>
              <a:rPr sz="1000" spc="-10" dirty="0">
                <a:solidFill>
                  <a:srgbClr val="000F2F"/>
                </a:solidFill>
                <a:latin typeface="Calibri"/>
                <a:cs typeface="Calibri"/>
              </a:rPr>
              <a:t>Details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166" name="object 166"/>
          <p:cNvGrpSpPr/>
          <p:nvPr/>
        </p:nvGrpSpPr>
        <p:grpSpPr>
          <a:xfrm>
            <a:off x="7406640" y="2484145"/>
            <a:ext cx="1164590" cy="702945"/>
            <a:chOff x="7406640" y="2484145"/>
            <a:chExt cx="1164590" cy="702945"/>
          </a:xfrm>
        </p:grpSpPr>
        <p:pic>
          <p:nvPicPr>
            <p:cNvPr id="167" name="object 167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7406640" y="2484145"/>
              <a:ext cx="1164336" cy="702538"/>
            </a:xfrm>
            <a:prstGeom prst="rect">
              <a:avLst/>
            </a:prstGeom>
          </p:spPr>
        </p:pic>
        <p:sp>
          <p:nvSpPr>
            <p:cNvPr id="168" name="object 168"/>
            <p:cNvSpPr/>
            <p:nvPr/>
          </p:nvSpPr>
          <p:spPr>
            <a:xfrm>
              <a:off x="7435596" y="2513076"/>
              <a:ext cx="1056640" cy="594360"/>
            </a:xfrm>
            <a:custGeom>
              <a:avLst/>
              <a:gdLst/>
              <a:ahLst/>
              <a:cxnLst/>
              <a:rect l="l" t="t" r="r" b="b"/>
              <a:pathLst>
                <a:path w="1056640" h="594360">
                  <a:moveTo>
                    <a:pt x="1056131" y="0"/>
                  </a:moveTo>
                  <a:lnTo>
                    <a:pt x="0" y="0"/>
                  </a:lnTo>
                  <a:lnTo>
                    <a:pt x="0" y="594360"/>
                  </a:lnTo>
                  <a:lnTo>
                    <a:pt x="1056131" y="594360"/>
                  </a:lnTo>
                  <a:lnTo>
                    <a:pt x="1056131" y="0"/>
                  </a:lnTo>
                  <a:close/>
                </a:path>
              </a:pathLst>
            </a:custGeom>
            <a:solidFill>
              <a:srgbClr val="75757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9" name="object 169"/>
            <p:cNvSpPr/>
            <p:nvPr/>
          </p:nvSpPr>
          <p:spPr>
            <a:xfrm>
              <a:off x="7435596" y="2513076"/>
              <a:ext cx="1056640" cy="594360"/>
            </a:xfrm>
            <a:custGeom>
              <a:avLst/>
              <a:gdLst/>
              <a:ahLst/>
              <a:cxnLst/>
              <a:rect l="l" t="t" r="r" b="b"/>
              <a:pathLst>
                <a:path w="1056640" h="594360">
                  <a:moveTo>
                    <a:pt x="0" y="594360"/>
                  </a:moveTo>
                  <a:lnTo>
                    <a:pt x="1056131" y="594360"/>
                  </a:lnTo>
                  <a:lnTo>
                    <a:pt x="1056131" y="0"/>
                  </a:lnTo>
                  <a:lnTo>
                    <a:pt x="0" y="0"/>
                  </a:lnTo>
                  <a:lnTo>
                    <a:pt x="0" y="594360"/>
                  </a:lnTo>
                  <a:close/>
                </a:path>
              </a:pathLst>
            </a:custGeom>
            <a:ln w="6096">
              <a:solidFill>
                <a:srgbClr val="1A315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70" name="object 170"/>
          <p:cNvSpPr txBox="1"/>
          <p:nvPr/>
        </p:nvSpPr>
        <p:spPr>
          <a:xfrm>
            <a:off x="7800467" y="2714370"/>
            <a:ext cx="34226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FFFFFF"/>
                </a:solidFill>
                <a:latin typeface="Calibri"/>
                <a:cs typeface="Calibri"/>
              </a:rPr>
              <a:t>Task</a:t>
            </a:r>
            <a:r>
              <a:rPr sz="1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-5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171" name="object 171"/>
          <p:cNvGrpSpPr/>
          <p:nvPr/>
        </p:nvGrpSpPr>
        <p:grpSpPr>
          <a:xfrm>
            <a:off x="1397508" y="1322832"/>
            <a:ext cx="5102860" cy="1306195"/>
            <a:chOff x="1397508" y="1322832"/>
            <a:chExt cx="5102860" cy="1306195"/>
          </a:xfrm>
        </p:grpSpPr>
        <p:pic>
          <p:nvPicPr>
            <p:cNvPr id="172" name="object 17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964436" y="1496568"/>
              <a:ext cx="111252" cy="97536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451859" y="1661160"/>
              <a:ext cx="111251" cy="97536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454908" y="2150364"/>
              <a:ext cx="111252" cy="97536"/>
            </a:xfrm>
            <a:prstGeom prst="rect">
              <a:avLst/>
            </a:prstGeom>
          </p:spPr>
        </p:pic>
        <p:pic>
          <p:nvPicPr>
            <p:cNvPr id="175" name="object 17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922519" y="1325880"/>
              <a:ext cx="111252" cy="99060"/>
            </a:xfrm>
            <a:prstGeom prst="rect">
              <a:avLst/>
            </a:prstGeom>
          </p:spPr>
        </p:pic>
        <p:pic>
          <p:nvPicPr>
            <p:cNvPr id="176" name="object 17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387084" y="1985772"/>
              <a:ext cx="111252" cy="99060"/>
            </a:xfrm>
            <a:prstGeom prst="rect">
              <a:avLst/>
            </a:prstGeom>
          </p:spPr>
        </p:pic>
        <p:pic>
          <p:nvPicPr>
            <p:cNvPr id="177" name="object 17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964436" y="1325880"/>
              <a:ext cx="111252" cy="99060"/>
            </a:xfrm>
            <a:prstGeom prst="rect">
              <a:avLst/>
            </a:prstGeom>
          </p:spPr>
        </p:pic>
        <p:pic>
          <p:nvPicPr>
            <p:cNvPr id="178" name="object 178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384036" y="1668780"/>
              <a:ext cx="111251" cy="99060"/>
            </a:xfrm>
            <a:prstGeom prst="rect">
              <a:avLst/>
            </a:prstGeom>
          </p:spPr>
        </p:pic>
        <p:pic>
          <p:nvPicPr>
            <p:cNvPr id="179" name="object 179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388608" y="2147316"/>
              <a:ext cx="111252" cy="99060"/>
            </a:xfrm>
            <a:prstGeom prst="rect">
              <a:avLst/>
            </a:prstGeom>
          </p:spPr>
        </p:pic>
        <p:pic>
          <p:nvPicPr>
            <p:cNvPr id="180" name="object 180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387084" y="1517904"/>
              <a:ext cx="111252" cy="97536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453384" y="1322832"/>
              <a:ext cx="111252" cy="97536"/>
            </a:xfrm>
            <a:prstGeom prst="rect">
              <a:avLst/>
            </a:prstGeom>
          </p:spPr>
        </p:pic>
        <p:pic>
          <p:nvPicPr>
            <p:cNvPr id="182" name="object 18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922519" y="1504188"/>
              <a:ext cx="111252" cy="97536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922519" y="2148840"/>
              <a:ext cx="111252" cy="97536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964436" y="1834896"/>
              <a:ext cx="111252" cy="97536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917948" y="1661160"/>
              <a:ext cx="111251" cy="97536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397508" y="2412492"/>
              <a:ext cx="196595" cy="216408"/>
            </a:xfrm>
            <a:prstGeom prst="rect">
              <a:avLst/>
            </a:prstGeom>
          </p:spPr>
        </p:pic>
      </p:grpSp>
      <p:sp>
        <p:nvSpPr>
          <p:cNvPr id="187" name="object 187"/>
          <p:cNvSpPr txBox="1"/>
          <p:nvPr/>
        </p:nvSpPr>
        <p:spPr>
          <a:xfrm>
            <a:off x="1450975" y="2425064"/>
            <a:ext cx="89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000" dirty="0">
              <a:latin typeface="Calibri"/>
              <a:cs typeface="Calibri"/>
            </a:endParaRPr>
          </a:p>
        </p:txBody>
      </p:sp>
      <p:pic>
        <p:nvPicPr>
          <p:cNvPr id="188" name="object 188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4340352" y="2412492"/>
            <a:ext cx="198120" cy="216408"/>
          </a:xfrm>
          <a:prstGeom prst="rect">
            <a:avLst/>
          </a:prstGeom>
        </p:spPr>
      </p:pic>
      <p:sp>
        <p:nvSpPr>
          <p:cNvPr id="189" name="object 189"/>
          <p:cNvSpPr txBox="1"/>
          <p:nvPr/>
        </p:nvSpPr>
        <p:spPr>
          <a:xfrm>
            <a:off x="4394708" y="2425064"/>
            <a:ext cx="89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000" dirty="0">
              <a:latin typeface="Calibri"/>
              <a:cs typeface="Calibri"/>
            </a:endParaRPr>
          </a:p>
        </p:txBody>
      </p:sp>
      <p:pic>
        <p:nvPicPr>
          <p:cNvPr id="190" name="object 190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3899915" y="2412492"/>
            <a:ext cx="196596" cy="216408"/>
          </a:xfrm>
          <a:prstGeom prst="rect">
            <a:avLst/>
          </a:prstGeom>
        </p:spPr>
      </p:pic>
      <p:sp>
        <p:nvSpPr>
          <p:cNvPr id="191" name="object 191"/>
          <p:cNvSpPr txBox="1"/>
          <p:nvPr/>
        </p:nvSpPr>
        <p:spPr>
          <a:xfrm>
            <a:off x="3954017" y="2425064"/>
            <a:ext cx="89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000" dirty="0">
              <a:latin typeface="Calibri"/>
              <a:cs typeface="Calibri"/>
            </a:endParaRPr>
          </a:p>
        </p:txBody>
      </p:sp>
      <p:pic>
        <p:nvPicPr>
          <p:cNvPr id="192" name="object 192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5791200" y="3008376"/>
            <a:ext cx="198120" cy="214884"/>
          </a:xfrm>
          <a:prstGeom prst="rect">
            <a:avLst/>
          </a:prstGeom>
        </p:spPr>
      </p:pic>
      <p:sp>
        <p:nvSpPr>
          <p:cNvPr id="193" name="object 193"/>
          <p:cNvSpPr txBox="1"/>
          <p:nvPr/>
        </p:nvSpPr>
        <p:spPr>
          <a:xfrm>
            <a:off x="5846190" y="3019805"/>
            <a:ext cx="89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1000" dirty="0">
              <a:latin typeface="Calibri"/>
              <a:cs typeface="Calibri"/>
            </a:endParaRPr>
          </a:p>
        </p:txBody>
      </p:sp>
      <p:pic>
        <p:nvPicPr>
          <p:cNvPr id="194" name="object 194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7395971" y="2412492"/>
            <a:ext cx="198120" cy="216408"/>
          </a:xfrm>
          <a:prstGeom prst="rect">
            <a:avLst/>
          </a:prstGeom>
        </p:spPr>
      </p:pic>
      <p:sp>
        <p:nvSpPr>
          <p:cNvPr id="195" name="object 195"/>
          <p:cNvSpPr txBox="1"/>
          <p:nvPr/>
        </p:nvSpPr>
        <p:spPr>
          <a:xfrm>
            <a:off x="7463663" y="2425064"/>
            <a:ext cx="768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000" b="1" spc="-5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196" name="object 196"/>
          <p:cNvGrpSpPr/>
          <p:nvPr/>
        </p:nvGrpSpPr>
        <p:grpSpPr>
          <a:xfrm>
            <a:off x="2860548" y="1325880"/>
            <a:ext cx="5169535" cy="1303020"/>
            <a:chOff x="2860548" y="1325880"/>
            <a:chExt cx="5169535" cy="1303020"/>
          </a:xfrm>
        </p:grpSpPr>
        <p:pic>
          <p:nvPicPr>
            <p:cNvPr id="197" name="object 197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7918704" y="1325880"/>
              <a:ext cx="111251" cy="99060"/>
            </a:xfrm>
            <a:prstGeom prst="rect">
              <a:avLst/>
            </a:prstGeom>
          </p:spPr>
        </p:pic>
        <p:pic>
          <p:nvPicPr>
            <p:cNvPr id="198" name="object 198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2860548" y="2412491"/>
              <a:ext cx="196595" cy="216408"/>
            </a:xfrm>
            <a:prstGeom prst="rect">
              <a:avLst/>
            </a:prstGeom>
          </p:spPr>
        </p:pic>
      </p:grpSp>
      <p:sp>
        <p:nvSpPr>
          <p:cNvPr id="199" name="object 199"/>
          <p:cNvSpPr txBox="1"/>
          <p:nvPr/>
        </p:nvSpPr>
        <p:spPr>
          <a:xfrm>
            <a:off x="2914269" y="2425064"/>
            <a:ext cx="89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200" name="object 200"/>
          <p:cNvGrpSpPr/>
          <p:nvPr/>
        </p:nvGrpSpPr>
        <p:grpSpPr>
          <a:xfrm>
            <a:off x="1426463" y="6422135"/>
            <a:ext cx="3878579" cy="728980"/>
            <a:chOff x="1426463" y="6422135"/>
            <a:chExt cx="3878579" cy="728980"/>
          </a:xfrm>
        </p:grpSpPr>
        <p:pic>
          <p:nvPicPr>
            <p:cNvPr id="201" name="object 20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427987" y="6422135"/>
              <a:ext cx="3877055" cy="728459"/>
            </a:xfrm>
            <a:prstGeom prst="rect">
              <a:avLst/>
            </a:prstGeom>
          </p:spPr>
        </p:pic>
        <p:pic>
          <p:nvPicPr>
            <p:cNvPr id="202" name="object 202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426463" y="6432803"/>
              <a:ext cx="960145" cy="341401"/>
            </a:xfrm>
            <a:prstGeom prst="rect">
              <a:avLst/>
            </a:prstGeom>
          </p:spPr>
        </p:pic>
        <p:sp>
          <p:nvSpPr>
            <p:cNvPr id="203" name="object 203"/>
            <p:cNvSpPr/>
            <p:nvPr/>
          </p:nvSpPr>
          <p:spPr>
            <a:xfrm>
              <a:off x="1470659" y="6438899"/>
              <a:ext cx="3796665" cy="647700"/>
            </a:xfrm>
            <a:custGeom>
              <a:avLst/>
              <a:gdLst/>
              <a:ahLst/>
              <a:cxnLst/>
              <a:rect l="l" t="t" r="r" b="b"/>
              <a:pathLst>
                <a:path w="3796665" h="647700">
                  <a:moveTo>
                    <a:pt x="3796284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3796284" y="647700"/>
                  </a:lnTo>
                  <a:lnTo>
                    <a:pt x="37962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4" name="object 204"/>
            <p:cNvSpPr/>
            <p:nvPr/>
          </p:nvSpPr>
          <p:spPr>
            <a:xfrm>
              <a:off x="1470659" y="6438899"/>
              <a:ext cx="3796665" cy="647700"/>
            </a:xfrm>
            <a:custGeom>
              <a:avLst/>
              <a:gdLst/>
              <a:ahLst/>
              <a:cxnLst/>
              <a:rect l="l" t="t" r="r" b="b"/>
              <a:pathLst>
                <a:path w="3796665" h="647700">
                  <a:moveTo>
                    <a:pt x="0" y="647700"/>
                  </a:moveTo>
                  <a:lnTo>
                    <a:pt x="3796284" y="647700"/>
                  </a:lnTo>
                  <a:lnTo>
                    <a:pt x="3796284" y="0"/>
                  </a:lnTo>
                  <a:lnTo>
                    <a:pt x="0" y="0"/>
                  </a:lnTo>
                  <a:lnTo>
                    <a:pt x="0" y="647700"/>
                  </a:lnTo>
                  <a:close/>
                </a:path>
              </a:pathLst>
            </a:custGeom>
            <a:ln w="6096">
              <a:solidFill>
                <a:srgbClr val="1A315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05" name="object 205"/>
          <p:cNvSpPr txBox="1"/>
          <p:nvPr/>
        </p:nvSpPr>
        <p:spPr>
          <a:xfrm>
            <a:off x="1530222" y="6465519"/>
            <a:ext cx="7588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3C3C3C"/>
                </a:solidFill>
                <a:latin typeface="Calibri"/>
                <a:cs typeface="Calibri"/>
              </a:rPr>
              <a:t>Issue</a:t>
            </a:r>
            <a:r>
              <a:rPr sz="1000" spc="-20" dirty="0">
                <a:solidFill>
                  <a:srgbClr val="3C3C3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3C3C3C"/>
                </a:solidFill>
                <a:latin typeface="Calibri"/>
                <a:cs typeface="Calibri"/>
              </a:rPr>
              <a:t>3</a:t>
            </a:r>
            <a:r>
              <a:rPr sz="1000" spc="-25" dirty="0">
                <a:solidFill>
                  <a:srgbClr val="3C3C3C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3C3C3C"/>
                </a:solidFill>
                <a:latin typeface="Calibri"/>
                <a:cs typeface="Calibri"/>
              </a:rPr>
              <a:t>Details</a:t>
            </a:r>
            <a:endParaRPr sz="1000" dirty="0">
              <a:latin typeface="Calibri"/>
              <a:cs typeface="Calibri"/>
            </a:endParaRPr>
          </a:p>
        </p:txBody>
      </p:sp>
      <p:pic>
        <p:nvPicPr>
          <p:cNvPr id="206" name="object 206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1295400" y="6367271"/>
            <a:ext cx="216408" cy="214884"/>
          </a:xfrm>
          <a:prstGeom prst="rect">
            <a:avLst/>
          </a:prstGeom>
        </p:spPr>
      </p:pic>
      <p:sp>
        <p:nvSpPr>
          <p:cNvPr id="207" name="object 207"/>
          <p:cNvSpPr txBox="1"/>
          <p:nvPr/>
        </p:nvSpPr>
        <p:spPr>
          <a:xfrm>
            <a:off x="1359535" y="6379260"/>
            <a:ext cx="89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208" name="object 20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</TotalTime>
  <Words>434</Words>
  <Application>Microsoft Office PowerPoint</Application>
  <PresentationFormat>Custom</PresentationFormat>
  <Paragraphs>67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Calibri</vt:lpstr>
      <vt:lpstr>Trebuchet MS</vt:lpstr>
      <vt:lpstr>Wingdings</vt:lpstr>
      <vt:lpstr>Office Theme</vt:lpstr>
      <vt:lpstr>PowerPoint Presentation</vt:lpstr>
      <vt:lpstr>Future State Process Change Summary – Overview</vt:lpstr>
      <vt:lpstr>Future State Process Change Summary – Method</vt:lpstr>
      <vt:lpstr>Future State Process Change Summary – Template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Management Consulting Toolkit: Fifty of the most versatile and value-adding tools used by the worldâ•Žs leading business analysts, transformation experts and management consultants.</dc:title>
  <dc:creator>Expert Toolkit</dc:creator>
  <cp:lastModifiedBy>Ozhan Atalay</cp:lastModifiedBy>
  <cp:revision>31</cp:revision>
  <dcterms:created xsi:type="dcterms:W3CDTF">2026-01-27T15:21:26Z</dcterms:created>
  <dcterms:modified xsi:type="dcterms:W3CDTF">2026-01-27T20:57:53Z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ligent">
    <vt:lpwstr>pdfHarmony 2.0 Linux Kernel 2.6 64bit Mar 13 2012 Library 9.0.1</vt:lpwstr>
  </property>
  <property fmtid="{D5CDD505-2E9C-101B-9397-08002B2CF9AE}" pid="3" name="Created">
    <vt:filetime>2019-08-20T00:00:00Z</vt:filetime>
  </property>
  <property fmtid="{D5CDD505-2E9C-101B-9397-08002B2CF9AE}" pid="4" name="Creator">
    <vt:lpwstr>Appligent pdfHarmony 2.0</vt:lpwstr>
  </property>
  <property fmtid="{D5CDD505-2E9C-101B-9397-08002B2CF9AE}" pid="5" name="LastSaved">
    <vt:filetime>2026-01-27T00:00:00Z</vt:filetime>
  </property>
  <property fmtid="{D5CDD505-2E9C-101B-9397-08002B2CF9AE}" pid="6" name="Producer">
    <vt:lpwstr>PDFium</vt:lpwstr>
  </property>
</Properties>
</file>