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28" r:id="rId2"/>
    <p:sldId id="329" r:id="rId3"/>
    <p:sldId id="330" r:id="rId4"/>
    <p:sldId id="331" r:id="rId5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0000"/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068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D9FD9-8250-48B2-8AD6-1AB4C72D7C69}" type="datetimeFigureOut">
              <a:rPr lang="tr-TR" smtClean="0"/>
              <a:t>27.01.2026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6689A-C2A7-4BC0-868B-888C0008021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07648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54380" y="7405218"/>
            <a:ext cx="4958080" cy="169277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7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6751" y="152400"/>
            <a:ext cx="8067650" cy="853693"/>
          </a:xfrm>
        </p:spPr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371600" y="7423067"/>
            <a:ext cx="6858000" cy="430887"/>
          </a:xfrm>
        </p:spPr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7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338554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8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338554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6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10058400" y="0"/>
                </a:moveTo>
                <a:lnTo>
                  <a:pt x="0" y="0"/>
                </a:lnTo>
                <a:lnTo>
                  <a:pt x="0" y="1270"/>
                </a:lnTo>
                <a:lnTo>
                  <a:pt x="0" y="7772400"/>
                </a:lnTo>
                <a:lnTo>
                  <a:pt x="762" y="7772400"/>
                </a:lnTo>
                <a:lnTo>
                  <a:pt x="762" y="1270"/>
                </a:lnTo>
                <a:lnTo>
                  <a:pt x="10058400" y="1270"/>
                </a:lnTo>
                <a:lnTo>
                  <a:pt x="10058400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7065309" y="7389613"/>
            <a:ext cx="1659890" cy="33855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endParaRPr spc="-20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-26607" y="7257964"/>
            <a:ext cx="10058400" cy="457707"/>
          </a:xfrm>
          <a:custGeom>
            <a:avLst/>
            <a:gdLst/>
            <a:ahLst/>
            <a:cxnLst/>
            <a:rect l="l" t="t" r="r" b="b"/>
            <a:pathLst>
              <a:path w="10058400" h="431800">
                <a:moveTo>
                  <a:pt x="10058400" y="0"/>
                </a:moveTo>
                <a:lnTo>
                  <a:pt x="0" y="0"/>
                </a:lnTo>
                <a:lnTo>
                  <a:pt x="0" y="431292"/>
                </a:lnTo>
                <a:lnTo>
                  <a:pt x="10058400" y="431292"/>
                </a:lnTo>
                <a:lnTo>
                  <a:pt x="1005840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488441" y="1052322"/>
            <a:ext cx="9086215" cy="0"/>
          </a:xfrm>
          <a:custGeom>
            <a:avLst/>
            <a:gdLst/>
            <a:ahLst/>
            <a:cxnLst/>
            <a:rect l="l" t="t" r="r" b="b"/>
            <a:pathLst>
              <a:path w="9086215">
                <a:moveTo>
                  <a:pt x="0" y="0"/>
                </a:moveTo>
                <a:lnTo>
                  <a:pt x="9085834" y="0"/>
                </a:lnTo>
              </a:path>
            </a:pathLst>
          </a:custGeom>
          <a:ln w="1981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6750" y="120776"/>
            <a:ext cx="8054527" cy="8853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35038" y="1945639"/>
            <a:ext cx="9135110" cy="5144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85681" y="7486818"/>
            <a:ext cx="244855" cy="144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9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736" y="26894"/>
            <a:ext cx="1066800" cy="1066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3000" y="4419600"/>
            <a:ext cx="7846695" cy="1379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464952"/>
                </a:solidFill>
                <a:latin typeface="Calibri"/>
                <a:cs typeface="Calibri"/>
              </a:rPr>
              <a:t>Pain</a:t>
            </a:r>
            <a:r>
              <a:rPr sz="4000" b="1" spc="-150" dirty="0">
                <a:solidFill>
                  <a:srgbClr val="464952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464952"/>
                </a:solidFill>
                <a:latin typeface="Calibri"/>
                <a:cs typeface="Calibri"/>
              </a:rPr>
              <a:t>Point</a:t>
            </a:r>
            <a:r>
              <a:rPr sz="4000" b="1" spc="-145" dirty="0">
                <a:solidFill>
                  <a:srgbClr val="464952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464952"/>
                </a:solidFill>
                <a:latin typeface="Calibri"/>
                <a:cs typeface="Calibri"/>
              </a:rPr>
              <a:t>Analysis</a:t>
            </a:r>
            <a:r>
              <a:rPr sz="4000" b="1" spc="-135" dirty="0">
                <a:solidFill>
                  <a:srgbClr val="464952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464952"/>
                </a:solidFill>
                <a:latin typeface="Calibri"/>
                <a:cs typeface="Calibri"/>
              </a:rPr>
              <a:t>Template</a:t>
            </a:r>
            <a:endParaRPr sz="40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</a:t>
            </a:r>
            <a:r>
              <a:rPr sz="2400" b="1" spc="-7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proven</a:t>
            </a:r>
            <a:r>
              <a:rPr sz="2400" b="1" spc="-7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approach</a:t>
            </a:r>
            <a:r>
              <a:rPr sz="2400" b="1" spc="-8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for</a:t>
            </a:r>
            <a:r>
              <a:rPr sz="2400" b="1" spc="-7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representing,</a:t>
            </a:r>
            <a:r>
              <a:rPr sz="2400" b="1" spc="-5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assessing</a:t>
            </a:r>
            <a:r>
              <a:rPr sz="2400" b="1" spc="-6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and</a:t>
            </a:r>
            <a:r>
              <a:rPr sz="2400" b="1" spc="-7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prioritizing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the</a:t>
            </a:r>
            <a:r>
              <a:rPr sz="2400" b="1" spc="-4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critical</a:t>
            </a:r>
            <a:r>
              <a:rPr sz="2400" b="1" spc="-6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issues</a:t>
            </a:r>
            <a:r>
              <a:rPr sz="2400" b="1" spc="-5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impacting</a:t>
            </a:r>
            <a:r>
              <a:rPr sz="2400" b="1" spc="-5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</a:t>
            </a:r>
            <a:r>
              <a:rPr sz="2400" b="1" spc="-5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business</a:t>
            </a:r>
            <a:r>
              <a:rPr sz="2400" b="1" spc="-4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process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tr-TR" spc="-1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3400"/>
            <a:ext cx="8582990" cy="31767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Pain</a:t>
            </a:r>
            <a:r>
              <a:rPr spc="-65" dirty="0"/>
              <a:t> </a:t>
            </a:r>
            <a:r>
              <a:rPr spc="-10" dirty="0"/>
              <a:t>Point</a:t>
            </a:r>
            <a:r>
              <a:rPr spc="-400" dirty="0"/>
              <a:t> </a:t>
            </a:r>
            <a:r>
              <a:rPr dirty="0"/>
              <a:t>Analysis</a:t>
            </a:r>
            <a:r>
              <a:rPr spc="-70" dirty="0"/>
              <a:t> </a:t>
            </a:r>
            <a:r>
              <a:rPr spc="420" dirty="0"/>
              <a:t>–</a:t>
            </a:r>
            <a:r>
              <a:rPr spc="-60" dirty="0"/>
              <a:t> </a:t>
            </a:r>
            <a:r>
              <a:rPr spc="-10" dirty="0"/>
              <a:t>Overview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717" y="1211565"/>
            <a:ext cx="9192780" cy="183644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79488" y="1220139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762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7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What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9488" y="1652142"/>
            <a:ext cx="9099550" cy="133223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65735" rIns="0" bIns="0" rtlCol="0">
            <a:spAutoFit/>
          </a:bodyPr>
          <a:lstStyle/>
          <a:p>
            <a:pPr marL="198755" marR="195580" indent="1905" algn="ctr">
              <a:lnSpc>
                <a:spcPct val="100000"/>
              </a:lnSpc>
              <a:spcBef>
                <a:spcPts val="1305"/>
              </a:spcBef>
            </a:pPr>
            <a:r>
              <a:rPr sz="1600" dirty="0">
                <a:latin typeface="Calibri"/>
                <a:cs typeface="Calibri"/>
              </a:rPr>
              <a:t>Pain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Point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Analysis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method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assessing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issues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impacting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performance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process </a:t>
            </a:r>
            <a:r>
              <a:rPr sz="1600" dirty="0">
                <a:latin typeface="Calibri"/>
                <a:cs typeface="Calibri"/>
              </a:rPr>
              <a:t>by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considering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relative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weighting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issues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across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two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dimensions.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analyst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can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choose</a:t>
            </a:r>
            <a:r>
              <a:rPr sz="1600" spc="-25" dirty="0">
                <a:latin typeface="Calibri"/>
                <a:cs typeface="Calibri"/>
              </a:rPr>
              <a:t> the </a:t>
            </a:r>
            <a:r>
              <a:rPr sz="1600" dirty="0">
                <a:latin typeface="Calibri"/>
                <a:cs typeface="Calibri"/>
              </a:rPr>
              <a:t>most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relevant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dimensions,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however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typical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combination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impact</a:t>
            </a:r>
            <a:r>
              <a:rPr sz="1600" i="1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or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severity</a:t>
            </a:r>
            <a:r>
              <a:rPr sz="1600" i="1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combined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with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volume</a:t>
            </a:r>
            <a:r>
              <a:rPr sz="1600" i="1" spc="-2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or </a:t>
            </a:r>
            <a:r>
              <a:rPr sz="1600" i="1" dirty="0">
                <a:latin typeface="Calibri"/>
                <a:cs typeface="Calibri"/>
              </a:rPr>
              <a:t>frequency</a:t>
            </a:r>
            <a:r>
              <a:rPr sz="1600" dirty="0">
                <a:latin typeface="Calibri"/>
                <a:cs typeface="Calibri"/>
              </a:rPr>
              <a:t>.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alternate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volume</a:t>
            </a:r>
            <a:r>
              <a:rPr sz="1600" i="1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/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frequency</a:t>
            </a:r>
            <a:r>
              <a:rPr sz="1600" i="1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some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situations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detectability</a:t>
            </a:r>
            <a:r>
              <a:rPr sz="1600" spc="-10" dirty="0">
                <a:latin typeface="Calibri"/>
                <a:cs typeface="Calibri"/>
              </a:rPr>
              <a:t>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8717" y="3249154"/>
            <a:ext cx="9192780" cy="201932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79488" y="3256584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762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7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When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9488" y="3688588"/>
            <a:ext cx="9099550" cy="150749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1445" rIns="0" bIns="0" rtlCol="0">
            <a:spAutoFit/>
          </a:bodyPr>
          <a:lstStyle/>
          <a:p>
            <a:pPr marL="167005" marR="161925" algn="ctr">
              <a:lnSpc>
                <a:spcPct val="100000"/>
              </a:lnSpc>
              <a:spcBef>
                <a:spcPts val="1035"/>
              </a:spcBef>
            </a:pPr>
            <a:r>
              <a:rPr sz="1600" dirty="0">
                <a:latin typeface="Calibri"/>
                <a:cs typeface="Calibri"/>
              </a:rPr>
              <a:t>Pain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Point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Analysis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useful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tool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when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assessing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current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state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performance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and </a:t>
            </a:r>
            <a:r>
              <a:rPr sz="1600" dirty="0">
                <a:latin typeface="Calibri"/>
                <a:cs typeface="Calibri"/>
              </a:rPr>
              <a:t>seeking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identify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areas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focus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remediation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activity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based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likely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return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on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effort.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other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words, </a:t>
            </a:r>
            <a:r>
              <a:rPr sz="1600" dirty="0">
                <a:latin typeface="Calibri"/>
                <a:cs typeface="Calibri"/>
              </a:rPr>
              <a:t>where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will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improvement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time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resources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reduce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most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pain.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Effective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method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is </a:t>
            </a:r>
            <a:r>
              <a:rPr sz="1600" dirty="0">
                <a:latin typeface="Calibri"/>
                <a:cs typeface="Calibri"/>
              </a:rPr>
              <a:t>reliant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having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stakeholders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with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suitable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knowledge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process’</a:t>
            </a:r>
            <a:r>
              <a:rPr sz="1600" spc="-10" dirty="0">
                <a:latin typeface="Calibri"/>
                <a:cs typeface="Calibri"/>
              </a:rPr>
              <a:t> current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performance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well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the </a:t>
            </a:r>
            <a:r>
              <a:rPr sz="1600" spc="-10" dirty="0">
                <a:latin typeface="Calibri"/>
                <a:cs typeface="Calibri"/>
              </a:rPr>
              <a:t>availability</a:t>
            </a:r>
            <a:r>
              <a:rPr sz="1600" spc="-7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relevant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performance </a:t>
            </a:r>
            <a:r>
              <a:rPr sz="1600" dirty="0">
                <a:latin typeface="Calibri"/>
                <a:cs typeface="Calibri"/>
              </a:rPr>
              <a:t>data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(e.g.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volumes,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error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rates)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8717" y="5304975"/>
            <a:ext cx="9192780" cy="201184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79475" y="5313095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82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Why</a:t>
            </a: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sp>
        <p:nvSpPr>
          <p:cNvPr id="11" name="object 11"/>
          <p:cNvSpPr txBox="1"/>
          <p:nvPr/>
        </p:nvSpPr>
        <p:spPr>
          <a:xfrm>
            <a:off x="479475" y="5745098"/>
            <a:ext cx="9099550" cy="150749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2080" rIns="0" bIns="0" rtlCol="0">
            <a:spAutoFit/>
          </a:bodyPr>
          <a:lstStyle/>
          <a:p>
            <a:pPr marL="224790" marR="218440" algn="ctr">
              <a:lnSpc>
                <a:spcPct val="100000"/>
              </a:lnSpc>
              <a:spcBef>
                <a:spcPts val="1040"/>
              </a:spcBef>
            </a:pPr>
            <a:r>
              <a:rPr sz="1600" spc="-25" dirty="0">
                <a:latin typeface="Calibri"/>
                <a:cs typeface="Calibri"/>
              </a:rPr>
              <a:t>Typically,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processes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will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underperform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across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range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areas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structured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method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determining </a:t>
            </a:r>
            <a:r>
              <a:rPr sz="1600" dirty="0">
                <a:latin typeface="Calibri"/>
                <a:cs typeface="Calibri"/>
              </a:rPr>
              <a:t>where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prioritize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effort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critical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any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improvement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exercise.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Using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Pain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Point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Analysis,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50" dirty="0">
                <a:latin typeface="Calibri"/>
                <a:cs typeface="Calibri"/>
              </a:rPr>
              <a:t>a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analyst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can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guide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organization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agree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where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maximum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pain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being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experienced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and </a:t>
            </a:r>
            <a:r>
              <a:rPr sz="1600" spc="-10" dirty="0">
                <a:latin typeface="Calibri"/>
                <a:cs typeface="Calibri"/>
              </a:rPr>
              <a:t>therefore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where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it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most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essential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focus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improvement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effort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resources. </a:t>
            </a:r>
            <a:r>
              <a:rPr sz="1600" dirty="0">
                <a:latin typeface="Calibri"/>
                <a:cs typeface="Calibri"/>
              </a:rPr>
              <a:t>Following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Pain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Point </a:t>
            </a:r>
            <a:r>
              <a:rPr sz="1600" dirty="0">
                <a:latin typeface="Calibri"/>
                <a:cs typeface="Calibri"/>
              </a:rPr>
              <a:t>Analysis,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Solution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Ideation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Assessment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are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used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asses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effort,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feasibility</a:t>
            </a:r>
            <a:r>
              <a:rPr sz="1600" spc="-7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risk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solutions.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Pain</a:t>
            </a:r>
            <a:r>
              <a:rPr spc="-65" dirty="0"/>
              <a:t> </a:t>
            </a:r>
            <a:r>
              <a:rPr spc="-10" dirty="0"/>
              <a:t>Point</a:t>
            </a:r>
            <a:r>
              <a:rPr spc="-400" dirty="0"/>
              <a:t> </a:t>
            </a:r>
            <a:r>
              <a:rPr dirty="0"/>
              <a:t>Analysis</a:t>
            </a:r>
            <a:r>
              <a:rPr spc="-70" dirty="0"/>
              <a:t> </a:t>
            </a:r>
            <a:r>
              <a:rPr spc="420" dirty="0"/>
              <a:t>–</a:t>
            </a:r>
            <a:r>
              <a:rPr spc="-60" dirty="0"/>
              <a:t> </a:t>
            </a:r>
            <a:r>
              <a:rPr spc="60" dirty="0"/>
              <a:t>Method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58718" y="1197854"/>
            <a:ext cx="9275445" cy="6078220"/>
            <a:chOff x="458718" y="1197854"/>
            <a:chExt cx="9275445" cy="60782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8718" y="1197854"/>
              <a:ext cx="9275081" cy="607773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9488" y="1206449"/>
              <a:ext cx="9099550" cy="565150"/>
            </a:xfrm>
            <a:custGeom>
              <a:avLst/>
              <a:gdLst/>
              <a:ahLst/>
              <a:cxnLst/>
              <a:rect l="l" t="t" r="r" b="b"/>
              <a:pathLst>
                <a:path w="9099550" h="565150">
                  <a:moveTo>
                    <a:pt x="9099423" y="0"/>
                  </a:moveTo>
                  <a:lnTo>
                    <a:pt x="0" y="0"/>
                  </a:lnTo>
                  <a:lnTo>
                    <a:pt x="0" y="564819"/>
                  </a:lnTo>
                  <a:lnTo>
                    <a:pt x="9099423" y="564819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9C363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479488" y="1771345"/>
              <a:ext cx="9099550" cy="5380355"/>
            </a:xfrm>
            <a:custGeom>
              <a:avLst/>
              <a:gdLst/>
              <a:ahLst/>
              <a:cxnLst/>
              <a:rect l="l" t="t" r="r" b="b"/>
              <a:pathLst>
                <a:path w="9099550" h="5380355">
                  <a:moveTo>
                    <a:pt x="9099423" y="0"/>
                  </a:moveTo>
                  <a:lnTo>
                    <a:pt x="0" y="0"/>
                  </a:lnTo>
                  <a:lnTo>
                    <a:pt x="0" y="5380355"/>
                  </a:lnTo>
                  <a:lnTo>
                    <a:pt x="9099423" y="5380355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476313" y="1768094"/>
              <a:ext cx="9105900" cy="5387340"/>
            </a:xfrm>
            <a:custGeom>
              <a:avLst/>
              <a:gdLst/>
              <a:ahLst/>
              <a:cxnLst/>
              <a:rect l="l" t="t" r="r" b="b"/>
              <a:pathLst>
                <a:path w="9105900" h="5387340">
                  <a:moveTo>
                    <a:pt x="0" y="3175"/>
                  </a:moveTo>
                  <a:lnTo>
                    <a:pt x="9105836" y="3175"/>
                  </a:lnTo>
                </a:path>
                <a:path w="9105900" h="5387340">
                  <a:moveTo>
                    <a:pt x="3175" y="0"/>
                  </a:moveTo>
                  <a:lnTo>
                    <a:pt x="3175" y="5386781"/>
                  </a:lnTo>
                </a:path>
                <a:path w="9105900" h="5387340">
                  <a:moveTo>
                    <a:pt x="9102661" y="0"/>
                  </a:moveTo>
                  <a:lnTo>
                    <a:pt x="9102661" y="5386781"/>
                  </a:lnTo>
                </a:path>
                <a:path w="9105900" h="5387340">
                  <a:moveTo>
                    <a:pt x="0" y="5383606"/>
                  </a:moveTo>
                  <a:lnTo>
                    <a:pt x="9105836" y="5383606"/>
                  </a:lnTo>
                </a:path>
              </a:pathLst>
            </a:custGeom>
            <a:ln w="63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233798" y="1307338"/>
            <a:ext cx="15906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sz="20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7219" y="6033515"/>
            <a:ext cx="1999614" cy="76962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231140" marR="221615" algn="ctr">
              <a:lnSpc>
                <a:spcPct val="100000"/>
              </a:lnSpc>
              <a:spcBef>
                <a:spcPts val="305"/>
              </a:spcBef>
            </a:pPr>
            <a:r>
              <a:rPr sz="1100" b="1" dirty="0">
                <a:latin typeface="Calibri"/>
                <a:cs typeface="Calibri"/>
              </a:rPr>
              <a:t>Step 1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Decide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most </a:t>
            </a:r>
            <a:r>
              <a:rPr sz="1100" dirty="0">
                <a:latin typeface="Calibri"/>
                <a:cs typeface="Calibri"/>
              </a:rPr>
              <a:t>appropriate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axes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dirty="0">
                <a:latin typeface="Calibri"/>
                <a:cs typeface="Calibri"/>
              </a:rPr>
              <a:t>assessment.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Here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we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use </a:t>
            </a:r>
            <a:r>
              <a:rPr sz="1100" dirty="0">
                <a:latin typeface="Calibri"/>
                <a:cs typeface="Calibri"/>
              </a:rPr>
              <a:t>Occurrence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Impact.</a:t>
            </a:r>
            <a:endParaRPr sz="1100" dirty="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609723" y="2679192"/>
            <a:ext cx="6969125" cy="4235450"/>
            <a:chOff x="2609723" y="2679192"/>
            <a:chExt cx="6969125" cy="4235450"/>
          </a:xfrm>
        </p:grpSpPr>
        <p:sp>
          <p:nvSpPr>
            <p:cNvPr id="11" name="object 11"/>
            <p:cNvSpPr/>
            <p:nvPr/>
          </p:nvSpPr>
          <p:spPr>
            <a:xfrm>
              <a:off x="2609723" y="5111496"/>
              <a:ext cx="346075" cy="1315085"/>
            </a:xfrm>
            <a:custGeom>
              <a:avLst/>
              <a:gdLst/>
              <a:ahLst/>
              <a:cxnLst/>
              <a:rect l="l" t="t" r="r" b="b"/>
              <a:pathLst>
                <a:path w="346075" h="1315085">
                  <a:moveTo>
                    <a:pt x="302415" y="72547"/>
                  </a:moveTo>
                  <a:lnTo>
                    <a:pt x="762" y="1306448"/>
                  </a:lnTo>
                  <a:lnTo>
                    <a:pt x="84" y="1309496"/>
                  </a:lnTo>
                  <a:lnTo>
                    <a:pt x="0" y="1309877"/>
                  </a:lnTo>
                  <a:lnTo>
                    <a:pt x="2031" y="1313306"/>
                  </a:lnTo>
                  <a:lnTo>
                    <a:pt x="5460" y="1314068"/>
                  </a:lnTo>
                  <a:lnTo>
                    <a:pt x="8889" y="1314957"/>
                  </a:lnTo>
                  <a:lnTo>
                    <a:pt x="12318" y="1312798"/>
                  </a:lnTo>
                  <a:lnTo>
                    <a:pt x="13105" y="1309877"/>
                  </a:lnTo>
                  <a:lnTo>
                    <a:pt x="314746" y="75551"/>
                  </a:lnTo>
                  <a:lnTo>
                    <a:pt x="302415" y="72547"/>
                  </a:lnTo>
                  <a:close/>
                </a:path>
                <a:path w="346075" h="1315085">
                  <a:moveTo>
                    <a:pt x="339114" y="54736"/>
                  </a:moveTo>
                  <a:lnTo>
                    <a:pt x="309625" y="54736"/>
                  </a:lnTo>
                  <a:lnTo>
                    <a:pt x="313054" y="55498"/>
                  </a:lnTo>
                  <a:lnTo>
                    <a:pt x="316483" y="56387"/>
                  </a:lnTo>
                  <a:lnTo>
                    <a:pt x="318515" y="59816"/>
                  </a:lnTo>
                  <a:lnTo>
                    <a:pt x="317753" y="63245"/>
                  </a:lnTo>
                  <a:lnTo>
                    <a:pt x="314746" y="75551"/>
                  </a:lnTo>
                  <a:lnTo>
                    <a:pt x="345566" y="83057"/>
                  </a:lnTo>
                  <a:lnTo>
                    <a:pt x="339114" y="54736"/>
                  </a:lnTo>
                  <a:close/>
                </a:path>
                <a:path w="346075" h="1315085">
                  <a:moveTo>
                    <a:pt x="309625" y="54736"/>
                  </a:moveTo>
                  <a:lnTo>
                    <a:pt x="306196" y="56768"/>
                  </a:lnTo>
                  <a:lnTo>
                    <a:pt x="305519" y="59816"/>
                  </a:lnTo>
                  <a:lnTo>
                    <a:pt x="302415" y="72547"/>
                  </a:lnTo>
                  <a:lnTo>
                    <a:pt x="314746" y="75551"/>
                  </a:lnTo>
                  <a:lnTo>
                    <a:pt x="317753" y="63245"/>
                  </a:lnTo>
                  <a:lnTo>
                    <a:pt x="318431" y="60197"/>
                  </a:lnTo>
                  <a:lnTo>
                    <a:pt x="318515" y="59816"/>
                  </a:lnTo>
                  <a:lnTo>
                    <a:pt x="316483" y="56387"/>
                  </a:lnTo>
                  <a:lnTo>
                    <a:pt x="313054" y="55498"/>
                  </a:lnTo>
                  <a:lnTo>
                    <a:pt x="309625" y="54736"/>
                  </a:lnTo>
                  <a:close/>
                </a:path>
                <a:path w="346075" h="1315085">
                  <a:moveTo>
                    <a:pt x="326644" y="0"/>
                  </a:moveTo>
                  <a:lnTo>
                    <a:pt x="271525" y="65023"/>
                  </a:lnTo>
                  <a:lnTo>
                    <a:pt x="302415" y="72547"/>
                  </a:lnTo>
                  <a:lnTo>
                    <a:pt x="305434" y="60197"/>
                  </a:lnTo>
                  <a:lnTo>
                    <a:pt x="306196" y="56768"/>
                  </a:lnTo>
                  <a:lnTo>
                    <a:pt x="309625" y="54736"/>
                  </a:lnTo>
                  <a:lnTo>
                    <a:pt x="339114" y="54736"/>
                  </a:lnTo>
                  <a:lnTo>
                    <a:pt x="326644" y="0"/>
                  </a:lnTo>
                  <a:close/>
                </a:path>
              </a:pathLst>
            </a:custGeom>
            <a:solidFill>
              <a:srgbClr val="8A8A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43784" y="2679192"/>
              <a:ext cx="6734556" cy="4235196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617219" y="3518915"/>
            <a:ext cx="1999614" cy="59944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0805" marR="82550" algn="ctr">
              <a:lnSpc>
                <a:spcPct val="100000"/>
              </a:lnSpc>
              <a:spcBef>
                <a:spcPts val="290"/>
              </a:spcBef>
            </a:pPr>
            <a:r>
              <a:rPr sz="1100" b="1" dirty="0">
                <a:latin typeface="Calibri"/>
                <a:cs typeface="Calibri"/>
              </a:rPr>
              <a:t>Step 2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grid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 </a:t>
            </a:r>
            <a:r>
              <a:rPr sz="1100" spc="-10" dirty="0">
                <a:latin typeface="Calibri"/>
                <a:cs typeface="Calibri"/>
              </a:rPr>
              <a:t>measured </a:t>
            </a:r>
            <a:r>
              <a:rPr sz="1100" dirty="0">
                <a:latin typeface="Calibri"/>
                <a:cs typeface="Calibri"/>
              </a:rPr>
              <a:t>from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low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high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each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axes</a:t>
            </a:r>
            <a:r>
              <a:rPr sz="1100" spc="5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plot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each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process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pain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point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323844" y="1868423"/>
            <a:ext cx="3093720" cy="600710"/>
          </a:xfrm>
          <a:custGeom>
            <a:avLst/>
            <a:gdLst/>
            <a:ahLst/>
            <a:cxnLst/>
            <a:rect l="l" t="t" r="r" b="b"/>
            <a:pathLst>
              <a:path w="3093720" h="600710">
                <a:moveTo>
                  <a:pt x="0" y="600455"/>
                </a:moveTo>
                <a:lnTo>
                  <a:pt x="3093720" y="600455"/>
                </a:lnTo>
                <a:lnTo>
                  <a:pt x="3093720" y="0"/>
                </a:lnTo>
                <a:lnTo>
                  <a:pt x="0" y="0"/>
                </a:lnTo>
                <a:lnTo>
                  <a:pt x="0" y="600455"/>
                </a:lnTo>
                <a:close/>
              </a:path>
            </a:pathLst>
          </a:custGeom>
          <a:ln w="9144">
            <a:solidFill>
              <a:srgbClr val="8A8A8A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5"/>
          <p:cNvSpPr txBox="1"/>
          <p:nvPr/>
        </p:nvSpPr>
        <p:spPr>
          <a:xfrm>
            <a:off x="3444621" y="1893188"/>
            <a:ext cx="2850515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4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Indicate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with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arrow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expected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trend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pain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point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if no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remediation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activity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is </a:t>
            </a:r>
            <a:r>
              <a:rPr sz="1100" dirty="0">
                <a:latin typeface="Calibri"/>
                <a:cs typeface="Calibri"/>
              </a:rPr>
              <a:t>initiated.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 arrow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indicates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 change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expected.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98207" y="1880616"/>
            <a:ext cx="2001520" cy="60071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67005" marR="157480" algn="ctr">
              <a:lnSpc>
                <a:spcPct val="100000"/>
              </a:lnSpc>
              <a:spcBef>
                <a:spcPts val="300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5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Capture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summary </a:t>
            </a:r>
            <a:r>
              <a:rPr sz="1100" dirty="0">
                <a:latin typeface="Calibri"/>
                <a:cs typeface="Calibri"/>
              </a:rPr>
              <a:t>details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each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pain </a:t>
            </a:r>
            <a:r>
              <a:rPr sz="1100" dirty="0">
                <a:latin typeface="Calibri"/>
                <a:cs typeface="Calibri"/>
              </a:rPr>
              <a:t>points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alongside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grid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609469" y="2461767"/>
            <a:ext cx="5554345" cy="4358640"/>
          </a:xfrm>
          <a:custGeom>
            <a:avLst/>
            <a:gdLst/>
            <a:ahLst/>
            <a:cxnLst/>
            <a:rect l="l" t="t" r="r" b="b"/>
            <a:pathLst>
              <a:path w="5554345" h="4358640">
                <a:moveTo>
                  <a:pt x="411480" y="798068"/>
                </a:moveTo>
                <a:lnTo>
                  <a:pt x="335915" y="837438"/>
                </a:lnTo>
                <a:lnTo>
                  <a:pt x="361632" y="856081"/>
                </a:lnTo>
                <a:lnTo>
                  <a:pt x="0" y="1355979"/>
                </a:lnTo>
                <a:lnTo>
                  <a:pt x="635" y="1359916"/>
                </a:lnTo>
                <a:lnTo>
                  <a:pt x="3556" y="1362075"/>
                </a:lnTo>
                <a:lnTo>
                  <a:pt x="6350" y="1364107"/>
                </a:lnTo>
                <a:lnTo>
                  <a:pt x="10287" y="1363472"/>
                </a:lnTo>
                <a:lnTo>
                  <a:pt x="12446" y="1360551"/>
                </a:lnTo>
                <a:lnTo>
                  <a:pt x="371881" y="863498"/>
                </a:lnTo>
                <a:lnTo>
                  <a:pt x="397637" y="882142"/>
                </a:lnTo>
                <a:lnTo>
                  <a:pt x="404088" y="842899"/>
                </a:lnTo>
                <a:lnTo>
                  <a:pt x="404202" y="842264"/>
                </a:lnTo>
                <a:lnTo>
                  <a:pt x="411480" y="798068"/>
                </a:lnTo>
                <a:close/>
              </a:path>
              <a:path w="5554345" h="4358640">
                <a:moveTo>
                  <a:pt x="2594610" y="4331284"/>
                </a:moveTo>
                <a:lnTo>
                  <a:pt x="2591308" y="4328998"/>
                </a:lnTo>
                <a:lnTo>
                  <a:pt x="2524633" y="4282681"/>
                </a:lnTo>
                <a:lnTo>
                  <a:pt x="2520073" y="4314101"/>
                </a:lnTo>
                <a:lnTo>
                  <a:pt x="4699" y="3950589"/>
                </a:lnTo>
                <a:lnTo>
                  <a:pt x="1397" y="3953002"/>
                </a:lnTo>
                <a:lnTo>
                  <a:pt x="1016" y="3956431"/>
                </a:lnTo>
                <a:lnTo>
                  <a:pt x="508" y="3959860"/>
                </a:lnTo>
                <a:lnTo>
                  <a:pt x="2921" y="3963162"/>
                </a:lnTo>
                <a:lnTo>
                  <a:pt x="6350" y="3963543"/>
                </a:lnTo>
                <a:lnTo>
                  <a:pt x="2518257" y="4326687"/>
                </a:lnTo>
                <a:lnTo>
                  <a:pt x="2513711" y="4358094"/>
                </a:lnTo>
                <a:lnTo>
                  <a:pt x="2594610" y="4331284"/>
                </a:lnTo>
                <a:close/>
              </a:path>
              <a:path w="5554345" h="4358640">
                <a:moveTo>
                  <a:pt x="3301492" y="848233"/>
                </a:moveTo>
                <a:lnTo>
                  <a:pt x="3286556" y="815467"/>
                </a:lnTo>
                <a:lnTo>
                  <a:pt x="3266186" y="770763"/>
                </a:lnTo>
                <a:lnTo>
                  <a:pt x="3246247" y="795401"/>
                </a:lnTo>
                <a:lnTo>
                  <a:pt x="2262505" y="0"/>
                </a:lnTo>
                <a:lnTo>
                  <a:pt x="2258441" y="381"/>
                </a:lnTo>
                <a:lnTo>
                  <a:pt x="2256282" y="3175"/>
                </a:lnTo>
                <a:lnTo>
                  <a:pt x="2254123" y="5842"/>
                </a:lnTo>
                <a:lnTo>
                  <a:pt x="2254504" y="9906"/>
                </a:lnTo>
                <a:lnTo>
                  <a:pt x="2257298" y="12065"/>
                </a:lnTo>
                <a:lnTo>
                  <a:pt x="3238246" y="805307"/>
                </a:lnTo>
                <a:lnTo>
                  <a:pt x="3218307" y="829945"/>
                </a:lnTo>
                <a:lnTo>
                  <a:pt x="3301492" y="848233"/>
                </a:lnTo>
                <a:close/>
              </a:path>
              <a:path w="5554345" h="4358640">
                <a:moveTo>
                  <a:pt x="5554218" y="305308"/>
                </a:moveTo>
                <a:lnTo>
                  <a:pt x="5551335" y="258445"/>
                </a:lnTo>
                <a:lnTo>
                  <a:pt x="5551297" y="257683"/>
                </a:lnTo>
                <a:lnTo>
                  <a:pt x="5549011" y="220345"/>
                </a:lnTo>
                <a:lnTo>
                  <a:pt x="5521528" y="236232"/>
                </a:lnTo>
                <a:lnTo>
                  <a:pt x="5392166" y="13081"/>
                </a:lnTo>
                <a:lnTo>
                  <a:pt x="5388356" y="12065"/>
                </a:lnTo>
                <a:lnTo>
                  <a:pt x="5382260" y="15621"/>
                </a:lnTo>
                <a:lnTo>
                  <a:pt x="5381244" y="19431"/>
                </a:lnTo>
                <a:lnTo>
                  <a:pt x="5510504" y="242608"/>
                </a:lnTo>
                <a:lnTo>
                  <a:pt x="5483098" y="258445"/>
                </a:lnTo>
                <a:lnTo>
                  <a:pt x="5554218" y="305308"/>
                </a:lnTo>
                <a:close/>
              </a:path>
            </a:pathLst>
          </a:custGeom>
          <a:solidFill>
            <a:srgbClr val="8A8A8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18"/>
          <p:cNvSpPr txBox="1"/>
          <p:nvPr/>
        </p:nvSpPr>
        <p:spPr>
          <a:xfrm>
            <a:off x="617219" y="1885188"/>
            <a:ext cx="1999614" cy="1108075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144145" marR="138430" indent="2540" algn="ctr">
              <a:lnSpc>
                <a:spcPct val="100000"/>
              </a:lnSpc>
              <a:spcBef>
                <a:spcPts val="290"/>
              </a:spcBef>
            </a:pPr>
            <a:r>
              <a:rPr sz="1100" b="1" dirty="0">
                <a:latin typeface="Calibri"/>
                <a:cs typeface="Calibri"/>
              </a:rPr>
              <a:t>Step 3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Plot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known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pain </a:t>
            </a:r>
            <a:r>
              <a:rPr sz="1100" dirty="0">
                <a:latin typeface="Calibri"/>
                <a:cs typeface="Calibri"/>
              </a:rPr>
              <a:t>points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matrix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spc="-10" dirty="0">
                <a:latin typeface="Calibri"/>
                <a:cs typeface="Calibri"/>
              </a:rPr>
              <a:t>corresponding</a:t>
            </a:r>
            <a:r>
              <a:rPr sz="1100" dirty="0">
                <a:latin typeface="Calibri"/>
                <a:cs typeface="Calibri"/>
              </a:rPr>
              <a:t> location.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Solicit </a:t>
            </a:r>
            <a:r>
              <a:rPr sz="1100" dirty="0">
                <a:latin typeface="Calibri"/>
                <a:cs typeface="Calibri"/>
              </a:rPr>
              <a:t>input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from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subject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matter </a:t>
            </a:r>
            <a:r>
              <a:rPr sz="1100" dirty="0">
                <a:latin typeface="Calibri"/>
                <a:cs typeface="Calibri"/>
              </a:rPr>
              <a:t>experts,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process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users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and </a:t>
            </a:r>
            <a:r>
              <a:rPr sz="1100" dirty="0">
                <a:latin typeface="Calibri"/>
                <a:cs typeface="Calibri"/>
              </a:rPr>
              <a:t>other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stakeholders.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609469" y="2431160"/>
            <a:ext cx="2594610" cy="1010919"/>
          </a:xfrm>
          <a:custGeom>
            <a:avLst/>
            <a:gdLst/>
            <a:ahLst/>
            <a:cxnLst/>
            <a:rect l="l" t="t" r="r" b="b"/>
            <a:pathLst>
              <a:path w="2594610" h="1010920">
                <a:moveTo>
                  <a:pt x="2521196" y="980925"/>
                </a:moveTo>
                <a:lnTo>
                  <a:pt x="2509773" y="1010538"/>
                </a:lnTo>
                <a:lnTo>
                  <a:pt x="2594610" y="1002284"/>
                </a:lnTo>
                <a:lnTo>
                  <a:pt x="2580461" y="986789"/>
                </a:lnTo>
                <a:lnTo>
                  <a:pt x="2536317" y="986789"/>
                </a:lnTo>
                <a:lnTo>
                  <a:pt x="2533142" y="985519"/>
                </a:lnTo>
                <a:lnTo>
                  <a:pt x="2521196" y="980925"/>
                </a:lnTo>
                <a:close/>
              </a:path>
              <a:path w="2594610" h="1010920">
                <a:moveTo>
                  <a:pt x="2525780" y="969041"/>
                </a:moveTo>
                <a:lnTo>
                  <a:pt x="2521196" y="980925"/>
                </a:lnTo>
                <a:lnTo>
                  <a:pt x="2533142" y="985519"/>
                </a:lnTo>
                <a:lnTo>
                  <a:pt x="2536317" y="986789"/>
                </a:lnTo>
                <a:lnTo>
                  <a:pt x="2540000" y="985138"/>
                </a:lnTo>
                <a:lnTo>
                  <a:pt x="2542540" y="978535"/>
                </a:lnTo>
                <a:lnTo>
                  <a:pt x="2540889" y="974851"/>
                </a:lnTo>
                <a:lnTo>
                  <a:pt x="2525780" y="969041"/>
                </a:lnTo>
                <a:close/>
              </a:path>
              <a:path w="2594610" h="1010920">
                <a:moveTo>
                  <a:pt x="2537206" y="939418"/>
                </a:moveTo>
                <a:lnTo>
                  <a:pt x="2525780" y="969041"/>
                </a:lnTo>
                <a:lnTo>
                  <a:pt x="2540889" y="974851"/>
                </a:lnTo>
                <a:lnTo>
                  <a:pt x="2542540" y="978535"/>
                </a:lnTo>
                <a:lnTo>
                  <a:pt x="2540000" y="985138"/>
                </a:lnTo>
                <a:lnTo>
                  <a:pt x="2536317" y="986789"/>
                </a:lnTo>
                <a:lnTo>
                  <a:pt x="2580461" y="986789"/>
                </a:lnTo>
                <a:lnTo>
                  <a:pt x="2537206" y="939418"/>
                </a:lnTo>
                <a:close/>
              </a:path>
              <a:path w="2594610" h="1010920">
                <a:moveTo>
                  <a:pt x="6223" y="0"/>
                </a:moveTo>
                <a:lnTo>
                  <a:pt x="2539" y="1650"/>
                </a:lnTo>
                <a:lnTo>
                  <a:pt x="0" y="8254"/>
                </a:lnTo>
                <a:lnTo>
                  <a:pt x="1650" y="11937"/>
                </a:lnTo>
                <a:lnTo>
                  <a:pt x="2521196" y="980925"/>
                </a:lnTo>
                <a:lnTo>
                  <a:pt x="2525780" y="969041"/>
                </a:lnTo>
                <a:lnTo>
                  <a:pt x="6223" y="0"/>
                </a:lnTo>
                <a:close/>
              </a:path>
            </a:pathLst>
          </a:custGeom>
          <a:solidFill>
            <a:srgbClr val="8A8A8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836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150" dirty="0"/>
              <a:t>Pain</a:t>
            </a:r>
            <a:r>
              <a:rPr sz="3150" spc="35" dirty="0"/>
              <a:t> </a:t>
            </a:r>
            <a:r>
              <a:rPr sz="3150" spc="-10" dirty="0"/>
              <a:t>Point</a:t>
            </a:r>
            <a:r>
              <a:rPr sz="3150" spc="-320" dirty="0"/>
              <a:t> </a:t>
            </a:r>
            <a:r>
              <a:rPr sz="3150" dirty="0"/>
              <a:t>Analysis</a:t>
            </a:r>
            <a:r>
              <a:rPr sz="3150" spc="25" dirty="0"/>
              <a:t> </a:t>
            </a:r>
            <a:r>
              <a:rPr sz="3150" spc="415" dirty="0"/>
              <a:t>–</a:t>
            </a:r>
            <a:r>
              <a:rPr sz="3150" spc="-490" dirty="0"/>
              <a:t> </a:t>
            </a:r>
            <a:r>
              <a:rPr sz="3150" spc="-10" dirty="0"/>
              <a:t>Template</a:t>
            </a:r>
            <a:endParaRPr sz="3150" dirty="0"/>
          </a:p>
        </p:txBody>
      </p:sp>
      <p:grpSp>
        <p:nvGrpSpPr>
          <p:cNvPr id="3" name="object 3"/>
          <p:cNvGrpSpPr/>
          <p:nvPr/>
        </p:nvGrpSpPr>
        <p:grpSpPr>
          <a:xfrm>
            <a:off x="1149388" y="1598041"/>
            <a:ext cx="6003925" cy="4730750"/>
            <a:chOff x="1149388" y="1598041"/>
            <a:chExt cx="6003925" cy="4730750"/>
          </a:xfrm>
        </p:grpSpPr>
        <p:sp>
          <p:nvSpPr>
            <p:cNvPr id="4" name="object 4"/>
            <p:cNvSpPr/>
            <p:nvPr/>
          </p:nvSpPr>
          <p:spPr>
            <a:xfrm>
              <a:off x="1174788" y="1610740"/>
              <a:ext cx="5953125" cy="1568450"/>
            </a:xfrm>
            <a:custGeom>
              <a:avLst/>
              <a:gdLst/>
              <a:ahLst/>
              <a:cxnLst/>
              <a:rect l="l" t="t" r="r" b="b"/>
              <a:pathLst>
                <a:path w="5953125" h="1568450">
                  <a:moveTo>
                    <a:pt x="5952706" y="0"/>
                  </a:moveTo>
                  <a:lnTo>
                    <a:pt x="3968458" y="0"/>
                  </a:lnTo>
                  <a:lnTo>
                    <a:pt x="1984248" y="0"/>
                  </a:lnTo>
                  <a:lnTo>
                    <a:pt x="0" y="0"/>
                  </a:lnTo>
                  <a:lnTo>
                    <a:pt x="0" y="1568450"/>
                  </a:lnTo>
                  <a:lnTo>
                    <a:pt x="1984209" y="1568450"/>
                  </a:lnTo>
                  <a:lnTo>
                    <a:pt x="3968458" y="1568450"/>
                  </a:lnTo>
                  <a:lnTo>
                    <a:pt x="5952706" y="1568450"/>
                  </a:lnTo>
                  <a:lnTo>
                    <a:pt x="5952706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1174788" y="3179203"/>
              <a:ext cx="5953125" cy="1568450"/>
            </a:xfrm>
            <a:custGeom>
              <a:avLst/>
              <a:gdLst/>
              <a:ahLst/>
              <a:cxnLst/>
              <a:rect l="l" t="t" r="r" b="b"/>
              <a:pathLst>
                <a:path w="5953125" h="1568450">
                  <a:moveTo>
                    <a:pt x="5952706" y="0"/>
                  </a:moveTo>
                  <a:lnTo>
                    <a:pt x="3968458" y="0"/>
                  </a:lnTo>
                  <a:lnTo>
                    <a:pt x="1984248" y="0"/>
                  </a:lnTo>
                  <a:lnTo>
                    <a:pt x="0" y="0"/>
                  </a:lnTo>
                  <a:lnTo>
                    <a:pt x="0" y="1568437"/>
                  </a:lnTo>
                  <a:lnTo>
                    <a:pt x="1984209" y="1568437"/>
                  </a:lnTo>
                  <a:lnTo>
                    <a:pt x="3968458" y="1568437"/>
                  </a:lnTo>
                  <a:lnTo>
                    <a:pt x="5952706" y="1568437"/>
                  </a:lnTo>
                  <a:lnTo>
                    <a:pt x="5952706" y="0"/>
                  </a:lnTo>
                  <a:close/>
                </a:path>
              </a:pathLst>
            </a:custGeom>
            <a:solidFill>
              <a:srgbClr val="D1DBE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1174788" y="4747513"/>
              <a:ext cx="5953125" cy="1568450"/>
            </a:xfrm>
            <a:custGeom>
              <a:avLst/>
              <a:gdLst/>
              <a:ahLst/>
              <a:cxnLst/>
              <a:rect l="l" t="t" r="r" b="b"/>
              <a:pathLst>
                <a:path w="5953125" h="1568450">
                  <a:moveTo>
                    <a:pt x="5952706" y="0"/>
                  </a:moveTo>
                  <a:lnTo>
                    <a:pt x="3968458" y="0"/>
                  </a:lnTo>
                  <a:lnTo>
                    <a:pt x="1984248" y="0"/>
                  </a:lnTo>
                  <a:lnTo>
                    <a:pt x="0" y="0"/>
                  </a:lnTo>
                  <a:lnTo>
                    <a:pt x="0" y="1568450"/>
                  </a:lnTo>
                  <a:lnTo>
                    <a:pt x="1984209" y="1568450"/>
                  </a:lnTo>
                  <a:lnTo>
                    <a:pt x="3968458" y="1568450"/>
                  </a:lnTo>
                  <a:lnTo>
                    <a:pt x="5952706" y="1568450"/>
                  </a:lnTo>
                  <a:lnTo>
                    <a:pt x="5952706" y="0"/>
                  </a:lnTo>
                  <a:close/>
                </a:path>
              </a:pathLst>
            </a:custGeom>
            <a:solidFill>
              <a:srgbClr val="E9EDF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3158997" y="1604391"/>
              <a:ext cx="1984375" cy="4718050"/>
            </a:xfrm>
            <a:custGeom>
              <a:avLst/>
              <a:gdLst/>
              <a:ahLst/>
              <a:cxnLst/>
              <a:rect l="l" t="t" r="r" b="b"/>
              <a:pathLst>
                <a:path w="1984375" h="4718050">
                  <a:moveTo>
                    <a:pt x="0" y="0"/>
                  </a:moveTo>
                  <a:lnTo>
                    <a:pt x="0" y="4717923"/>
                  </a:lnTo>
                </a:path>
                <a:path w="1984375" h="4718050">
                  <a:moveTo>
                    <a:pt x="1984248" y="0"/>
                  </a:moveTo>
                  <a:lnTo>
                    <a:pt x="1984248" y="4717923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1168438" y="3179191"/>
              <a:ext cx="5965825" cy="0"/>
            </a:xfrm>
            <a:custGeom>
              <a:avLst/>
              <a:gdLst/>
              <a:ahLst/>
              <a:cxnLst/>
              <a:rect l="l" t="t" r="r" b="b"/>
              <a:pathLst>
                <a:path w="5965825">
                  <a:moveTo>
                    <a:pt x="0" y="0"/>
                  </a:moveTo>
                  <a:lnTo>
                    <a:pt x="5965405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9"/>
            <p:cNvSpPr/>
            <p:nvPr/>
          </p:nvSpPr>
          <p:spPr>
            <a:xfrm>
              <a:off x="1168438" y="1604391"/>
              <a:ext cx="5965825" cy="4718050"/>
            </a:xfrm>
            <a:custGeom>
              <a:avLst/>
              <a:gdLst/>
              <a:ahLst/>
              <a:cxnLst/>
              <a:rect l="l" t="t" r="r" b="b"/>
              <a:pathLst>
                <a:path w="5965825" h="4718050">
                  <a:moveTo>
                    <a:pt x="0" y="3143250"/>
                  </a:moveTo>
                  <a:lnTo>
                    <a:pt x="5965405" y="3143250"/>
                  </a:lnTo>
                </a:path>
                <a:path w="5965825" h="4718050">
                  <a:moveTo>
                    <a:pt x="6350" y="0"/>
                  </a:moveTo>
                  <a:lnTo>
                    <a:pt x="6350" y="4717923"/>
                  </a:lnTo>
                </a:path>
                <a:path w="5965825" h="4718050">
                  <a:moveTo>
                    <a:pt x="5959055" y="0"/>
                  </a:moveTo>
                  <a:lnTo>
                    <a:pt x="5959055" y="4717923"/>
                  </a:lnTo>
                </a:path>
                <a:path w="5965825" h="4718050">
                  <a:moveTo>
                    <a:pt x="0" y="6350"/>
                  </a:moveTo>
                  <a:lnTo>
                    <a:pt x="5965405" y="6350"/>
                  </a:lnTo>
                </a:path>
                <a:path w="5965825" h="4718050">
                  <a:moveTo>
                    <a:pt x="0" y="4711573"/>
                  </a:moveTo>
                  <a:lnTo>
                    <a:pt x="5965405" y="4711573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0"/>
            <p:cNvSpPr/>
            <p:nvPr/>
          </p:nvSpPr>
          <p:spPr>
            <a:xfrm>
              <a:off x="3346094" y="3583774"/>
              <a:ext cx="279400" cy="279400"/>
            </a:xfrm>
            <a:custGeom>
              <a:avLst/>
              <a:gdLst/>
              <a:ahLst/>
              <a:cxnLst/>
              <a:rect l="l" t="t" r="r" b="b"/>
              <a:pathLst>
                <a:path w="279400" h="279400">
                  <a:moveTo>
                    <a:pt x="278993" y="130467"/>
                  </a:moveTo>
                  <a:lnTo>
                    <a:pt x="278269" y="116116"/>
                  </a:lnTo>
                  <a:lnTo>
                    <a:pt x="278231" y="115227"/>
                  </a:lnTo>
                  <a:lnTo>
                    <a:pt x="275945" y="100495"/>
                  </a:lnTo>
                  <a:lnTo>
                    <a:pt x="261086" y="59601"/>
                  </a:lnTo>
                  <a:lnTo>
                    <a:pt x="235559" y="25438"/>
                  </a:lnTo>
                  <a:lnTo>
                    <a:pt x="201180" y="0"/>
                  </a:lnTo>
                  <a:lnTo>
                    <a:pt x="221221" y="20027"/>
                  </a:lnTo>
                  <a:lnTo>
                    <a:pt x="225844" y="28981"/>
                  </a:lnTo>
                  <a:lnTo>
                    <a:pt x="241668" y="59563"/>
                  </a:lnTo>
                  <a:lnTo>
                    <a:pt x="249021" y="105067"/>
                  </a:lnTo>
                  <a:lnTo>
                    <a:pt x="241668" y="150583"/>
                  </a:lnTo>
                  <a:lnTo>
                    <a:pt x="221221" y="190106"/>
                  </a:lnTo>
                  <a:lnTo>
                    <a:pt x="190042" y="221297"/>
                  </a:lnTo>
                  <a:lnTo>
                    <a:pt x="150507" y="241744"/>
                  </a:lnTo>
                  <a:lnTo>
                    <a:pt x="105003" y="249085"/>
                  </a:lnTo>
                  <a:lnTo>
                    <a:pt x="59486" y="241744"/>
                  </a:lnTo>
                  <a:lnTo>
                    <a:pt x="28905" y="225933"/>
                  </a:lnTo>
                  <a:lnTo>
                    <a:pt x="19964" y="221297"/>
                  </a:lnTo>
                  <a:lnTo>
                    <a:pt x="0" y="201333"/>
                  </a:lnTo>
                  <a:lnTo>
                    <a:pt x="7213" y="213652"/>
                  </a:lnTo>
                  <a:lnTo>
                    <a:pt x="15722" y="224955"/>
                  </a:lnTo>
                  <a:lnTo>
                    <a:pt x="47345" y="253657"/>
                  </a:lnTo>
                  <a:lnTo>
                    <a:pt x="86207" y="272326"/>
                  </a:lnTo>
                  <a:lnTo>
                    <a:pt x="130403" y="279057"/>
                  </a:lnTo>
                  <a:lnTo>
                    <a:pt x="145643" y="278295"/>
                  </a:lnTo>
                  <a:lnTo>
                    <a:pt x="160375" y="276009"/>
                  </a:lnTo>
                  <a:lnTo>
                    <a:pt x="174599" y="272326"/>
                  </a:lnTo>
                  <a:lnTo>
                    <a:pt x="181279" y="269913"/>
                  </a:lnTo>
                  <a:lnTo>
                    <a:pt x="188315" y="267373"/>
                  </a:lnTo>
                  <a:lnTo>
                    <a:pt x="224891" y="245148"/>
                  </a:lnTo>
                  <a:lnTo>
                    <a:pt x="253593" y="213652"/>
                  </a:lnTo>
                  <a:lnTo>
                    <a:pt x="272262" y="174663"/>
                  </a:lnTo>
                  <a:lnTo>
                    <a:pt x="278231" y="145707"/>
                  </a:lnTo>
                  <a:lnTo>
                    <a:pt x="278993" y="130467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1"/>
            <p:cNvSpPr/>
            <p:nvPr/>
          </p:nvSpPr>
          <p:spPr>
            <a:xfrm>
              <a:off x="3307080" y="3544823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144018" y="0"/>
                  </a:moveTo>
                  <a:lnTo>
                    <a:pt x="98511" y="7345"/>
                  </a:lnTo>
                  <a:lnTo>
                    <a:pt x="58978" y="27797"/>
                  </a:lnTo>
                  <a:lnTo>
                    <a:pt x="27797" y="58978"/>
                  </a:lnTo>
                  <a:lnTo>
                    <a:pt x="7345" y="98511"/>
                  </a:lnTo>
                  <a:lnTo>
                    <a:pt x="0" y="144017"/>
                  </a:lnTo>
                  <a:lnTo>
                    <a:pt x="7345" y="189524"/>
                  </a:lnTo>
                  <a:lnTo>
                    <a:pt x="27797" y="229057"/>
                  </a:lnTo>
                  <a:lnTo>
                    <a:pt x="58978" y="260238"/>
                  </a:lnTo>
                  <a:lnTo>
                    <a:pt x="98511" y="280690"/>
                  </a:lnTo>
                  <a:lnTo>
                    <a:pt x="144018" y="288036"/>
                  </a:lnTo>
                  <a:lnTo>
                    <a:pt x="189524" y="280690"/>
                  </a:lnTo>
                  <a:lnTo>
                    <a:pt x="229057" y="260238"/>
                  </a:lnTo>
                  <a:lnTo>
                    <a:pt x="260238" y="229057"/>
                  </a:lnTo>
                  <a:lnTo>
                    <a:pt x="280690" y="189524"/>
                  </a:lnTo>
                  <a:lnTo>
                    <a:pt x="288036" y="144017"/>
                  </a:lnTo>
                  <a:lnTo>
                    <a:pt x="280690" y="98511"/>
                  </a:lnTo>
                  <a:lnTo>
                    <a:pt x="260238" y="58978"/>
                  </a:lnTo>
                  <a:lnTo>
                    <a:pt x="229057" y="27797"/>
                  </a:lnTo>
                  <a:lnTo>
                    <a:pt x="189524" y="7345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3307080" y="3544823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0" y="144017"/>
                  </a:moveTo>
                  <a:lnTo>
                    <a:pt x="7345" y="98511"/>
                  </a:lnTo>
                  <a:lnTo>
                    <a:pt x="27797" y="58978"/>
                  </a:lnTo>
                  <a:lnTo>
                    <a:pt x="58978" y="27797"/>
                  </a:lnTo>
                  <a:lnTo>
                    <a:pt x="98511" y="7345"/>
                  </a:lnTo>
                  <a:lnTo>
                    <a:pt x="144018" y="0"/>
                  </a:lnTo>
                  <a:lnTo>
                    <a:pt x="189524" y="7345"/>
                  </a:lnTo>
                  <a:lnTo>
                    <a:pt x="229057" y="27797"/>
                  </a:lnTo>
                  <a:lnTo>
                    <a:pt x="260238" y="58978"/>
                  </a:lnTo>
                  <a:lnTo>
                    <a:pt x="280690" y="98511"/>
                  </a:lnTo>
                  <a:lnTo>
                    <a:pt x="288036" y="144017"/>
                  </a:lnTo>
                  <a:lnTo>
                    <a:pt x="280690" y="189524"/>
                  </a:lnTo>
                  <a:lnTo>
                    <a:pt x="260238" y="229057"/>
                  </a:lnTo>
                  <a:lnTo>
                    <a:pt x="229057" y="260238"/>
                  </a:lnTo>
                  <a:lnTo>
                    <a:pt x="189524" y="280690"/>
                  </a:lnTo>
                  <a:lnTo>
                    <a:pt x="144018" y="288036"/>
                  </a:lnTo>
                  <a:lnTo>
                    <a:pt x="98511" y="280690"/>
                  </a:lnTo>
                  <a:lnTo>
                    <a:pt x="58978" y="260238"/>
                  </a:lnTo>
                  <a:lnTo>
                    <a:pt x="27797" y="229057"/>
                  </a:lnTo>
                  <a:lnTo>
                    <a:pt x="7345" y="189524"/>
                  </a:lnTo>
                  <a:lnTo>
                    <a:pt x="0" y="14401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31875" y="3369993"/>
            <a:ext cx="254635" cy="11036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b="1" spc="-10" dirty="0">
                <a:latin typeface="Calibri"/>
                <a:cs typeface="Calibri"/>
              </a:rPr>
              <a:t>Occurrence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09491" y="6630416"/>
            <a:ext cx="683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Impact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4623" y="5992495"/>
            <a:ext cx="3289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latin typeface="Calibri"/>
                <a:cs typeface="Calibri"/>
              </a:rPr>
              <a:t>Low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92097" y="6393281"/>
            <a:ext cx="3289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latin typeface="Calibri"/>
                <a:cs typeface="Calibri"/>
              </a:rPr>
              <a:t>Low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7859" y="1697863"/>
            <a:ext cx="3619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20" dirty="0">
                <a:latin typeface="Calibri"/>
                <a:cs typeface="Calibri"/>
              </a:rPr>
              <a:t>High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716014" y="6373469"/>
            <a:ext cx="3619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0" dirty="0">
                <a:latin typeface="Calibri"/>
                <a:cs typeface="Calibri"/>
              </a:rPr>
              <a:t>High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485888" y="1732788"/>
            <a:ext cx="322580" cy="322580"/>
            <a:chOff x="7485888" y="1732788"/>
            <a:chExt cx="322580" cy="322580"/>
          </a:xfrm>
        </p:grpSpPr>
        <p:sp>
          <p:nvSpPr>
            <p:cNvPr id="20" name="object 20"/>
            <p:cNvSpPr/>
            <p:nvPr/>
          </p:nvSpPr>
          <p:spPr>
            <a:xfrm>
              <a:off x="7529474" y="1776310"/>
              <a:ext cx="279400" cy="279400"/>
            </a:xfrm>
            <a:custGeom>
              <a:avLst/>
              <a:gdLst/>
              <a:ahLst/>
              <a:cxnLst/>
              <a:rect l="l" t="t" r="r" b="b"/>
              <a:pathLst>
                <a:path w="279400" h="279400">
                  <a:moveTo>
                    <a:pt x="278993" y="130467"/>
                  </a:moveTo>
                  <a:lnTo>
                    <a:pt x="278269" y="116116"/>
                  </a:lnTo>
                  <a:lnTo>
                    <a:pt x="278231" y="115227"/>
                  </a:lnTo>
                  <a:lnTo>
                    <a:pt x="275945" y="100495"/>
                  </a:lnTo>
                  <a:lnTo>
                    <a:pt x="261086" y="59601"/>
                  </a:lnTo>
                  <a:lnTo>
                    <a:pt x="235559" y="25438"/>
                  </a:lnTo>
                  <a:lnTo>
                    <a:pt x="201180" y="0"/>
                  </a:lnTo>
                  <a:lnTo>
                    <a:pt x="221221" y="20027"/>
                  </a:lnTo>
                  <a:lnTo>
                    <a:pt x="225844" y="28981"/>
                  </a:lnTo>
                  <a:lnTo>
                    <a:pt x="241668" y="59563"/>
                  </a:lnTo>
                  <a:lnTo>
                    <a:pt x="249021" y="105067"/>
                  </a:lnTo>
                  <a:lnTo>
                    <a:pt x="241668" y="150583"/>
                  </a:lnTo>
                  <a:lnTo>
                    <a:pt x="221221" y="190106"/>
                  </a:lnTo>
                  <a:lnTo>
                    <a:pt x="190042" y="221297"/>
                  </a:lnTo>
                  <a:lnTo>
                    <a:pt x="150507" y="241744"/>
                  </a:lnTo>
                  <a:lnTo>
                    <a:pt x="105003" y="249085"/>
                  </a:lnTo>
                  <a:lnTo>
                    <a:pt x="59486" y="241744"/>
                  </a:lnTo>
                  <a:lnTo>
                    <a:pt x="28905" y="225933"/>
                  </a:lnTo>
                  <a:lnTo>
                    <a:pt x="19964" y="221297"/>
                  </a:lnTo>
                  <a:lnTo>
                    <a:pt x="0" y="201333"/>
                  </a:lnTo>
                  <a:lnTo>
                    <a:pt x="7213" y="213652"/>
                  </a:lnTo>
                  <a:lnTo>
                    <a:pt x="15722" y="224955"/>
                  </a:lnTo>
                  <a:lnTo>
                    <a:pt x="47345" y="253657"/>
                  </a:lnTo>
                  <a:lnTo>
                    <a:pt x="86207" y="272326"/>
                  </a:lnTo>
                  <a:lnTo>
                    <a:pt x="130403" y="279057"/>
                  </a:lnTo>
                  <a:lnTo>
                    <a:pt x="145643" y="278295"/>
                  </a:lnTo>
                  <a:lnTo>
                    <a:pt x="160375" y="276009"/>
                  </a:lnTo>
                  <a:lnTo>
                    <a:pt x="174599" y="272326"/>
                  </a:lnTo>
                  <a:lnTo>
                    <a:pt x="181279" y="269913"/>
                  </a:lnTo>
                  <a:lnTo>
                    <a:pt x="188315" y="267373"/>
                  </a:lnTo>
                  <a:lnTo>
                    <a:pt x="224891" y="245148"/>
                  </a:lnTo>
                  <a:lnTo>
                    <a:pt x="253593" y="213652"/>
                  </a:lnTo>
                  <a:lnTo>
                    <a:pt x="272262" y="174663"/>
                  </a:lnTo>
                  <a:lnTo>
                    <a:pt x="278231" y="145707"/>
                  </a:lnTo>
                  <a:lnTo>
                    <a:pt x="278993" y="130467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" name="object 21"/>
            <p:cNvSpPr/>
            <p:nvPr/>
          </p:nvSpPr>
          <p:spPr>
            <a:xfrm>
              <a:off x="7490460" y="1737360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144018" y="0"/>
                  </a:moveTo>
                  <a:lnTo>
                    <a:pt x="98511" y="7345"/>
                  </a:lnTo>
                  <a:lnTo>
                    <a:pt x="58978" y="27797"/>
                  </a:lnTo>
                  <a:lnTo>
                    <a:pt x="27797" y="58978"/>
                  </a:lnTo>
                  <a:lnTo>
                    <a:pt x="7345" y="98511"/>
                  </a:lnTo>
                  <a:lnTo>
                    <a:pt x="0" y="144017"/>
                  </a:lnTo>
                  <a:lnTo>
                    <a:pt x="7345" y="189524"/>
                  </a:lnTo>
                  <a:lnTo>
                    <a:pt x="27797" y="229057"/>
                  </a:lnTo>
                  <a:lnTo>
                    <a:pt x="58978" y="260238"/>
                  </a:lnTo>
                  <a:lnTo>
                    <a:pt x="98511" y="280690"/>
                  </a:lnTo>
                  <a:lnTo>
                    <a:pt x="144018" y="288036"/>
                  </a:lnTo>
                  <a:lnTo>
                    <a:pt x="189524" y="280690"/>
                  </a:lnTo>
                  <a:lnTo>
                    <a:pt x="229057" y="260238"/>
                  </a:lnTo>
                  <a:lnTo>
                    <a:pt x="260238" y="229057"/>
                  </a:lnTo>
                  <a:lnTo>
                    <a:pt x="280690" y="189524"/>
                  </a:lnTo>
                  <a:lnTo>
                    <a:pt x="288036" y="144017"/>
                  </a:lnTo>
                  <a:lnTo>
                    <a:pt x="280690" y="98511"/>
                  </a:lnTo>
                  <a:lnTo>
                    <a:pt x="260238" y="58978"/>
                  </a:lnTo>
                  <a:lnTo>
                    <a:pt x="229057" y="27797"/>
                  </a:lnTo>
                  <a:lnTo>
                    <a:pt x="189524" y="7345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22"/>
            <p:cNvSpPr/>
            <p:nvPr/>
          </p:nvSpPr>
          <p:spPr>
            <a:xfrm>
              <a:off x="7490460" y="1737360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0" y="144017"/>
                  </a:moveTo>
                  <a:lnTo>
                    <a:pt x="7345" y="98511"/>
                  </a:lnTo>
                  <a:lnTo>
                    <a:pt x="27797" y="58978"/>
                  </a:lnTo>
                  <a:lnTo>
                    <a:pt x="58978" y="27797"/>
                  </a:lnTo>
                  <a:lnTo>
                    <a:pt x="98511" y="7345"/>
                  </a:lnTo>
                  <a:lnTo>
                    <a:pt x="144018" y="0"/>
                  </a:lnTo>
                  <a:lnTo>
                    <a:pt x="189524" y="7345"/>
                  </a:lnTo>
                  <a:lnTo>
                    <a:pt x="229057" y="27797"/>
                  </a:lnTo>
                  <a:lnTo>
                    <a:pt x="260238" y="58978"/>
                  </a:lnTo>
                  <a:lnTo>
                    <a:pt x="280690" y="98511"/>
                  </a:lnTo>
                  <a:lnTo>
                    <a:pt x="288036" y="144017"/>
                  </a:lnTo>
                  <a:lnTo>
                    <a:pt x="280690" y="189524"/>
                  </a:lnTo>
                  <a:lnTo>
                    <a:pt x="260238" y="229057"/>
                  </a:lnTo>
                  <a:lnTo>
                    <a:pt x="229057" y="260238"/>
                  </a:lnTo>
                  <a:lnTo>
                    <a:pt x="189524" y="280690"/>
                  </a:lnTo>
                  <a:lnTo>
                    <a:pt x="144018" y="288036"/>
                  </a:lnTo>
                  <a:lnTo>
                    <a:pt x="98511" y="280690"/>
                  </a:lnTo>
                  <a:lnTo>
                    <a:pt x="58978" y="260238"/>
                  </a:lnTo>
                  <a:lnTo>
                    <a:pt x="27797" y="229057"/>
                  </a:lnTo>
                  <a:lnTo>
                    <a:pt x="7345" y="189524"/>
                  </a:lnTo>
                  <a:lnTo>
                    <a:pt x="0" y="14401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7578090" y="1755394"/>
            <a:ext cx="1149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latin typeface="Trebuchet MS"/>
                <a:cs typeface="Trebuchet MS"/>
              </a:rPr>
              <a:t>1</a:t>
            </a:r>
            <a:endParaRPr sz="1400" dirty="0">
              <a:latin typeface="Trebuchet MS"/>
              <a:cs typeface="Trebuchet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7485888" y="2145792"/>
            <a:ext cx="322580" cy="322580"/>
            <a:chOff x="7485888" y="2145792"/>
            <a:chExt cx="322580" cy="322580"/>
          </a:xfrm>
        </p:grpSpPr>
        <p:sp>
          <p:nvSpPr>
            <p:cNvPr id="25" name="object 25"/>
            <p:cNvSpPr/>
            <p:nvPr/>
          </p:nvSpPr>
          <p:spPr>
            <a:xfrm>
              <a:off x="7529474" y="2189314"/>
              <a:ext cx="279400" cy="279400"/>
            </a:xfrm>
            <a:custGeom>
              <a:avLst/>
              <a:gdLst/>
              <a:ahLst/>
              <a:cxnLst/>
              <a:rect l="l" t="t" r="r" b="b"/>
              <a:pathLst>
                <a:path w="279400" h="279400">
                  <a:moveTo>
                    <a:pt x="278993" y="130467"/>
                  </a:moveTo>
                  <a:lnTo>
                    <a:pt x="278269" y="116116"/>
                  </a:lnTo>
                  <a:lnTo>
                    <a:pt x="278231" y="115227"/>
                  </a:lnTo>
                  <a:lnTo>
                    <a:pt x="275945" y="100495"/>
                  </a:lnTo>
                  <a:lnTo>
                    <a:pt x="261086" y="59601"/>
                  </a:lnTo>
                  <a:lnTo>
                    <a:pt x="235559" y="25438"/>
                  </a:lnTo>
                  <a:lnTo>
                    <a:pt x="201180" y="0"/>
                  </a:lnTo>
                  <a:lnTo>
                    <a:pt x="221221" y="20027"/>
                  </a:lnTo>
                  <a:lnTo>
                    <a:pt x="225844" y="28981"/>
                  </a:lnTo>
                  <a:lnTo>
                    <a:pt x="241668" y="59563"/>
                  </a:lnTo>
                  <a:lnTo>
                    <a:pt x="249021" y="105067"/>
                  </a:lnTo>
                  <a:lnTo>
                    <a:pt x="241668" y="150583"/>
                  </a:lnTo>
                  <a:lnTo>
                    <a:pt x="221221" y="190119"/>
                  </a:lnTo>
                  <a:lnTo>
                    <a:pt x="190042" y="221297"/>
                  </a:lnTo>
                  <a:lnTo>
                    <a:pt x="150507" y="241744"/>
                  </a:lnTo>
                  <a:lnTo>
                    <a:pt x="105003" y="249085"/>
                  </a:lnTo>
                  <a:lnTo>
                    <a:pt x="59486" y="241744"/>
                  </a:lnTo>
                  <a:lnTo>
                    <a:pt x="28905" y="225933"/>
                  </a:lnTo>
                  <a:lnTo>
                    <a:pt x="19964" y="221297"/>
                  </a:lnTo>
                  <a:lnTo>
                    <a:pt x="0" y="201333"/>
                  </a:lnTo>
                  <a:lnTo>
                    <a:pt x="7213" y="213652"/>
                  </a:lnTo>
                  <a:lnTo>
                    <a:pt x="15722" y="224955"/>
                  </a:lnTo>
                  <a:lnTo>
                    <a:pt x="47345" y="253657"/>
                  </a:lnTo>
                  <a:lnTo>
                    <a:pt x="86207" y="272326"/>
                  </a:lnTo>
                  <a:lnTo>
                    <a:pt x="130403" y="279057"/>
                  </a:lnTo>
                  <a:lnTo>
                    <a:pt x="145643" y="278295"/>
                  </a:lnTo>
                  <a:lnTo>
                    <a:pt x="160375" y="276009"/>
                  </a:lnTo>
                  <a:lnTo>
                    <a:pt x="174599" y="272326"/>
                  </a:lnTo>
                  <a:lnTo>
                    <a:pt x="181279" y="269913"/>
                  </a:lnTo>
                  <a:lnTo>
                    <a:pt x="188315" y="267373"/>
                  </a:lnTo>
                  <a:lnTo>
                    <a:pt x="224891" y="245148"/>
                  </a:lnTo>
                  <a:lnTo>
                    <a:pt x="253593" y="213652"/>
                  </a:lnTo>
                  <a:lnTo>
                    <a:pt x="272262" y="174663"/>
                  </a:lnTo>
                  <a:lnTo>
                    <a:pt x="278231" y="145707"/>
                  </a:lnTo>
                  <a:lnTo>
                    <a:pt x="278993" y="130467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" name="object 26"/>
            <p:cNvSpPr/>
            <p:nvPr/>
          </p:nvSpPr>
          <p:spPr>
            <a:xfrm>
              <a:off x="7490460" y="2150364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144018" y="0"/>
                  </a:moveTo>
                  <a:lnTo>
                    <a:pt x="98511" y="7345"/>
                  </a:lnTo>
                  <a:lnTo>
                    <a:pt x="58978" y="27797"/>
                  </a:lnTo>
                  <a:lnTo>
                    <a:pt x="27797" y="58978"/>
                  </a:lnTo>
                  <a:lnTo>
                    <a:pt x="7345" y="98511"/>
                  </a:lnTo>
                  <a:lnTo>
                    <a:pt x="0" y="144018"/>
                  </a:lnTo>
                  <a:lnTo>
                    <a:pt x="7345" y="189524"/>
                  </a:lnTo>
                  <a:lnTo>
                    <a:pt x="27797" y="229057"/>
                  </a:lnTo>
                  <a:lnTo>
                    <a:pt x="58978" y="260238"/>
                  </a:lnTo>
                  <a:lnTo>
                    <a:pt x="98511" y="280690"/>
                  </a:lnTo>
                  <a:lnTo>
                    <a:pt x="144018" y="288036"/>
                  </a:lnTo>
                  <a:lnTo>
                    <a:pt x="189524" y="280690"/>
                  </a:lnTo>
                  <a:lnTo>
                    <a:pt x="229057" y="260238"/>
                  </a:lnTo>
                  <a:lnTo>
                    <a:pt x="260238" y="229057"/>
                  </a:lnTo>
                  <a:lnTo>
                    <a:pt x="280690" y="189524"/>
                  </a:lnTo>
                  <a:lnTo>
                    <a:pt x="288036" y="144018"/>
                  </a:lnTo>
                  <a:lnTo>
                    <a:pt x="280690" y="98511"/>
                  </a:lnTo>
                  <a:lnTo>
                    <a:pt x="260238" y="58978"/>
                  </a:lnTo>
                  <a:lnTo>
                    <a:pt x="229057" y="27797"/>
                  </a:lnTo>
                  <a:lnTo>
                    <a:pt x="189524" y="7345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object 27"/>
            <p:cNvSpPr/>
            <p:nvPr/>
          </p:nvSpPr>
          <p:spPr>
            <a:xfrm>
              <a:off x="7490460" y="2150364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0" y="144018"/>
                  </a:moveTo>
                  <a:lnTo>
                    <a:pt x="7345" y="98511"/>
                  </a:lnTo>
                  <a:lnTo>
                    <a:pt x="27797" y="58978"/>
                  </a:lnTo>
                  <a:lnTo>
                    <a:pt x="58978" y="27797"/>
                  </a:lnTo>
                  <a:lnTo>
                    <a:pt x="98511" y="7345"/>
                  </a:lnTo>
                  <a:lnTo>
                    <a:pt x="144018" y="0"/>
                  </a:lnTo>
                  <a:lnTo>
                    <a:pt x="189524" y="7345"/>
                  </a:lnTo>
                  <a:lnTo>
                    <a:pt x="229057" y="27797"/>
                  </a:lnTo>
                  <a:lnTo>
                    <a:pt x="260238" y="58978"/>
                  </a:lnTo>
                  <a:lnTo>
                    <a:pt x="280690" y="98511"/>
                  </a:lnTo>
                  <a:lnTo>
                    <a:pt x="288036" y="144018"/>
                  </a:lnTo>
                  <a:lnTo>
                    <a:pt x="280690" y="189524"/>
                  </a:lnTo>
                  <a:lnTo>
                    <a:pt x="260238" y="229057"/>
                  </a:lnTo>
                  <a:lnTo>
                    <a:pt x="229057" y="260238"/>
                  </a:lnTo>
                  <a:lnTo>
                    <a:pt x="189524" y="280690"/>
                  </a:lnTo>
                  <a:lnTo>
                    <a:pt x="144018" y="288036"/>
                  </a:lnTo>
                  <a:lnTo>
                    <a:pt x="98511" y="280690"/>
                  </a:lnTo>
                  <a:lnTo>
                    <a:pt x="58978" y="260238"/>
                  </a:lnTo>
                  <a:lnTo>
                    <a:pt x="27797" y="229057"/>
                  </a:lnTo>
                  <a:lnTo>
                    <a:pt x="7345" y="189524"/>
                  </a:lnTo>
                  <a:lnTo>
                    <a:pt x="0" y="14401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7578090" y="2193163"/>
            <a:ext cx="165862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  <a:tabLst>
                <a:tab pos="292735" algn="l"/>
              </a:tabLst>
            </a:pPr>
            <a:r>
              <a:rPr sz="1400" spc="-50" dirty="0">
                <a:latin typeface="Trebuchet MS"/>
                <a:cs typeface="Trebuchet MS"/>
              </a:rPr>
              <a:t>2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800" baseline="2314" dirty="0">
                <a:latin typeface="Calibri"/>
                <a:cs typeface="Calibri"/>
              </a:rPr>
              <a:t>Pain</a:t>
            </a:r>
            <a:r>
              <a:rPr sz="1800" spc="-37" baseline="2314" dirty="0">
                <a:latin typeface="Calibri"/>
                <a:cs typeface="Calibri"/>
              </a:rPr>
              <a:t> </a:t>
            </a:r>
            <a:r>
              <a:rPr sz="1800" baseline="2314" dirty="0">
                <a:latin typeface="Calibri"/>
                <a:cs typeface="Calibri"/>
              </a:rPr>
              <a:t>point</a:t>
            </a:r>
            <a:r>
              <a:rPr sz="1800" spc="-75" baseline="2314" dirty="0">
                <a:latin typeface="Calibri"/>
                <a:cs typeface="Calibri"/>
              </a:rPr>
              <a:t> </a:t>
            </a:r>
            <a:r>
              <a:rPr sz="1800" spc="-15" baseline="2314" dirty="0">
                <a:latin typeface="Calibri"/>
                <a:cs typeface="Calibri"/>
              </a:rPr>
              <a:t>description</a:t>
            </a:r>
            <a:endParaRPr sz="1800" baseline="2314" dirty="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7485888" y="2563367"/>
            <a:ext cx="322580" cy="322580"/>
            <a:chOff x="7485888" y="2563367"/>
            <a:chExt cx="322580" cy="322580"/>
          </a:xfrm>
        </p:grpSpPr>
        <p:sp>
          <p:nvSpPr>
            <p:cNvPr id="30" name="object 30"/>
            <p:cNvSpPr/>
            <p:nvPr/>
          </p:nvSpPr>
          <p:spPr>
            <a:xfrm>
              <a:off x="7529474" y="2606890"/>
              <a:ext cx="279400" cy="279400"/>
            </a:xfrm>
            <a:custGeom>
              <a:avLst/>
              <a:gdLst/>
              <a:ahLst/>
              <a:cxnLst/>
              <a:rect l="l" t="t" r="r" b="b"/>
              <a:pathLst>
                <a:path w="279400" h="279400">
                  <a:moveTo>
                    <a:pt x="278993" y="130467"/>
                  </a:moveTo>
                  <a:lnTo>
                    <a:pt x="278269" y="116116"/>
                  </a:lnTo>
                  <a:lnTo>
                    <a:pt x="278231" y="115227"/>
                  </a:lnTo>
                  <a:lnTo>
                    <a:pt x="275945" y="100495"/>
                  </a:lnTo>
                  <a:lnTo>
                    <a:pt x="261086" y="59601"/>
                  </a:lnTo>
                  <a:lnTo>
                    <a:pt x="235559" y="25438"/>
                  </a:lnTo>
                  <a:lnTo>
                    <a:pt x="201180" y="0"/>
                  </a:lnTo>
                  <a:lnTo>
                    <a:pt x="221221" y="20027"/>
                  </a:lnTo>
                  <a:lnTo>
                    <a:pt x="225844" y="28981"/>
                  </a:lnTo>
                  <a:lnTo>
                    <a:pt x="241668" y="59563"/>
                  </a:lnTo>
                  <a:lnTo>
                    <a:pt x="249021" y="105067"/>
                  </a:lnTo>
                  <a:lnTo>
                    <a:pt x="241668" y="150583"/>
                  </a:lnTo>
                  <a:lnTo>
                    <a:pt x="221221" y="190119"/>
                  </a:lnTo>
                  <a:lnTo>
                    <a:pt x="190042" y="221297"/>
                  </a:lnTo>
                  <a:lnTo>
                    <a:pt x="150507" y="241744"/>
                  </a:lnTo>
                  <a:lnTo>
                    <a:pt x="105003" y="249085"/>
                  </a:lnTo>
                  <a:lnTo>
                    <a:pt x="59486" y="241744"/>
                  </a:lnTo>
                  <a:lnTo>
                    <a:pt x="28905" y="225933"/>
                  </a:lnTo>
                  <a:lnTo>
                    <a:pt x="19964" y="221297"/>
                  </a:lnTo>
                  <a:lnTo>
                    <a:pt x="0" y="201333"/>
                  </a:lnTo>
                  <a:lnTo>
                    <a:pt x="7213" y="213652"/>
                  </a:lnTo>
                  <a:lnTo>
                    <a:pt x="15722" y="224955"/>
                  </a:lnTo>
                  <a:lnTo>
                    <a:pt x="47345" y="253657"/>
                  </a:lnTo>
                  <a:lnTo>
                    <a:pt x="86207" y="272326"/>
                  </a:lnTo>
                  <a:lnTo>
                    <a:pt x="130403" y="279057"/>
                  </a:lnTo>
                  <a:lnTo>
                    <a:pt x="145643" y="278295"/>
                  </a:lnTo>
                  <a:lnTo>
                    <a:pt x="160375" y="276009"/>
                  </a:lnTo>
                  <a:lnTo>
                    <a:pt x="174599" y="272326"/>
                  </a:lnTo>
                  <a:lnTo>
                    <a:pt x="181279" y="269913"/>
                  </a:lnTo>
                  <a:lnTo>
                    <a:pt x="188315" y="267373"/>
                  </a:lnTo>
                  <a:lnTo>
                    <a:pt x="224891" y="245148"/>
                  </a:lnTo>
                  <a:lnTo>
                    <a:pt x="253593" y="213652"/>
                  </a:lnTo>
                  <a:lnTo>
                    <a:pt x="272262" y="174663"/>
                  </a:lnTo>
                  <a:lnTo>
                    <a:pt x="278231" y="145707"/>
                  </a:lnTo>
                  <a:lnTo>
                    <a:pt x="278993" y="130467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" name="object 31"/>
            <p:cNvSpPr/>
            <p:nvPr/>
          </p:nvSpPr>
          <p:spPr>
            <a:xfrm>
              <a:off x="7490460" y="256793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144018" y="0"/>
                  </a:moveTo>
                  <a:lnTo>
                    <a:pt x="98511" y="7345"/>
                  </a:lnTo>
                  <a:lnTo>
                    <a:pt x="58978" y="27797"/>
                  </a:lnTo>
                  <a:lnTo>
                    <a:pt x="27797" y="58978"/>
                  </a:lnTo>
                  <a:lnTo>
                    <a:pt x="7345" y="98511"/>
                  </a:lnTo>
                  <a:lnTo>
                    <a:pt x="0" y="144018"/>
                  </a:lnTo>
                  <a:lnTo>
                    <a:pt x="7345" y="189524"/>
                  </a:lnTo>
                  <a:lnTo>
                    <a:pt x="27797" y="229057"/>
                  </a:lnTo>
                  <a:lnTo>
                    <a:pt x="58978" y="260238"/>
                  </a:lnTo>
                  <a:lnTo>
                    <a:pt x="98511" y="280690"/>
                  </a:lnTo>
                  <a:lnTo>
                    <a:pt x="144018" y="288036"/>
                  </a:lnTo>
                  <a:lnTo>
                    <a:pt x="189524" y="280690"/>
                  </a:lnTo>
                  <a:lnTo>
                    <a:pt x="229057" y="260238"/>
                  </a:lnTo>
                  <a:lnTo>
                    <a:pt x="260238" y="229057"/>
                  </a:lnTo>
                  <a:lnTo>
                    <a:pt x="280690" y="189524"/>
                  </a:lnTo>
                  <a:lnTo>
                    <a:pt x="288036" y="144018"/>
                  </a:lnTo>
                  <a:lnTo>
                    <a:pt x="280690" y="98511"/>
                  </a:lnTo>
                  <a:lnTo>
                    <a:pt x="260238" y="58978"/>
                  </a:lnTo>
                  <a:lnTo>
                    <a:pt x="229057" y="27797"/>
                  </a:lnTo>
                  <a:lnTo>
                    <a:pt x="189524" y="7345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" name="object 32"/>
            <p:cNvSpPr/>
            <p:nvPr/>
          </p:nvSpPr>
          <p:spPr>
            <a:xfrm>
              <a:off x="7490460" y="256793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0" y="144018"/>
                  </a:moveTo>
                  <a:lnTo>
                    <a:pt x="7345" y="98511"/>
                  </a:lnTo>
                  <a:lnTo>
                    <a:pt x="27797" y="58978"/>
                  </a:lnTo>
                  <a:lnTo>
                    <a:pt x="58978" y="27797"/>
                  </a:lnTo>
                  <a:lnTo>
                    <a:pt x="98511" y="7345"/>
                  </a:lnTo>
                  <a:lnTo>
                    <a:pt x="144018" y="0"/>
                  </a:lnTo>
                  <a:lnTo>
                    <a:pt x="189524" y="7345"/>
                  </a:lnTo>
                  <a:lnTo>
                    <a:pt x="229057" y="27797"/>
                  </a:lnTo>
                  <a:lnTo>
                    <a:pt x="260238" y="58978"/>
                  </a:lnTo>
                  <a:lnTo>
                    <a:pt x="280690" y="98511"/>
                  </a:lnTo>
                  <a:lnTo>
                    <a:pt x="288036" y="144018"/>
                  </a:lnTo>
                  <a:lnTo>
                    <a:pt x="280690" y="189524"/>
                  </a:lnTo>
                  <a:lnTo>
                    <a:pt x="260238" y="229057"/>
                  </a:lnTo>
                  <a:lnTo>
                    <a:pt x="229057" y="260238"/>
                  </a:lnTo>
                  <a:lnTo>
                    <a:pt x="189524" y="280690"/>
                  </a:lnTo>
                  <a:lnTo>
                    <a:pt x="144018" y="288036"/>
                  </a:lnTo>
                  <a:lnTo>
                    <a:pt x="98511" y="280690"/>
                  </a:lnTo>
                  <a:lnTo>
                    <a:pt x="58978" y="260238"/>
                  </a:lnTo>
                  <a:lnTo>
                    <a:pt x="27797" y="229057"/>
                  </a:lnTo>
                  <a:lnTo>
                    <a:pt x="7345" y="189524"/>
                  </a:lnTo>
                  <a:lnTo>
                    <a:pt x="0" y="14401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7578090" y="2585974"/>
            <a:ext cx="1149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latin typeface="Trebuchet MS"/>
                <a:cs typeface="Trebuchet MS"/>
              </a:rPr>
              <a:t>3</a:t>
            </a:r>
            <a:endParaRPr sz="1400" dirty="0"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7485888" y="2962655"/>
            <a:ext cx="322580" cy="322580"/>
            <a:chOff x="7485888" y="2962655"/>
            <a:chExt cx="322580" cy="322580"/>
          </a:xfrm>
        </p:grpSpPr>
        <p:sp>
          <p:nvSpPr>
            <p:cNvPr id="35" name="object 35"/>
            <p:cNvSpPr/>
            <p:nvPr/>
          </p:nvSpPr>
          <p:spPr>
            <a:xfrm>
              <a:off x="7529474" y="3006178"/>
              <a:ext cx="279400" cy="279400"/>
            </a:xfrm>
            <a:custGeom>
              <a:avLst/>
              <a:gdLst/>
              <a:ahLst/>
              <a:cxnLst/>
              <a:rect l="l" t="t" r="r" b="b"/>
              <a:pathLst>
                <a:path w="279400" h="279400">
                  <a:moveTo>
                    <a:pt x="278993" y="130467"/>
                  </a:moveTo>
                  <a:lnTo>
                    <a:pt x="278269" y="116116"/>
                  </a:lnTo>
                  <a:lnTo>
                    <a:pt x="278231" y="115227"/>
                  </a:lnTo>
                  <a:lnTo>
                    <a:pt x="275945" y="100495"/>
                  </a:lnTo>
                  <a:lnTo>
                    <a:pt x="261086" y="59601"/>
                  </a:lnTo>
                  <a:lnTo>
                    <a:pt x="235559" y="25438"/>
                  </a:lnTo>
                  <a:lnTo>
                    <a:pt x="201180" y="0"/>
                  </a:lnTo>
                  <a:lnTo>
                    <a:pt x="221221" y="20040"/>
                  </a:lnTo>
                  <a:lnTo>
                    <a:pt x="225844" y="28981"/>
                  </a:lnTo>
                  <a:lnTo>
                    <a:pt x="241668" y="59563"/>
                  </a:lnTo>
                  <a:lnTo>
                    <a:pt x="249021" y="105067"/>
                  </a:lnTo>
                  <a:lnTo>
                    <a:pt x="241668" y="150583"/>
                  </a:lnTo>
                  <a:lnTo>
                    <a:pt x="221221" y="190119"/>
                  </a:lnTo>
                  <a:lnTo>
                    <a:pt x="190042" y="221297"/>
                  </a:lnTo>
                  <a:lnTo>
                    <a:pt x="150507" y="241744"/>
                  </a:lnTo>
                  <a:lnTo>
                    <a:pt x="105003" y="249085"/>
                  </a:lnTo>
                  <a:lnTo>
                    <a:pt x="59486" y="241744"/>
                  </a:lnTo>
                  <a:lnTo>
                    <a:pt x="28905" y="225933"/>
                  </a:lnTo>
                  <a:lnTo>
                    <a:pt x="19964" y="221297"/>
                  </a:lnTo>
                  <a:lnTo>
                    <a:pt x="0" y="201333"/>
                  </a:lnTo>
                  <a:lnTo>
                    <a:pt x="7213" y="213652"/>
                  </a:lnTo>
                  <a:lnTo>
                    <a:pt x="15722" y="224955"/>
                  </a:lnTo>
                  <a:lnTo>
                    <a:pt x="47345" y="253657"/>
                  </a:lnTo>
                  <a:lnTo>
                    <a:pt x="86207" y="272326"/>
                  </a:lnTo>
                  <a:lnTo>
                    <a:pt x="130403" y="279057"/>
                  </a:lnTo>
                  <a:lnTo>
                    <a:pt x="145643" y="278295"/>
                  </a:lnTo>
                  <a:lnTo>
                    <a:pt x="160375" y="276009"/>
                  </a:lnTo>
                  <a:lnTo>
                    <a:pt x="174599" y="272326"/>
                  </a:lnTo>
                  <a:lnTo>
                    <a:pt x="181279" y="269913"/>
                  </a:lnTo>
                  <a:lnTo>
                    <a:pt x="188315" y="267373"/>
                  </a:lnTo>
                  <a:lnTo>
                    <a:pt x="224891" y="245148"/>
                  </a:lnTo>
                  <a:lnTo>
                    <a:pt x="253593" y="213652"/>
                  </a:lnTo>
                  <a:lnTo>
                    <a:pt x="272262" y="174663"/>
                  </a:lnTo>
                  <a:lnTo>
                    <a:pt x="278231" y="145707"/>
                  </a:lnTo>
                  <a:lnTo>
                    <a:pt x="278993" y="130467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6" name="object 36"/>
            <p:cNvSpPr/>
            <p:nvPr/>
          </p:nvSpPr>
          <p:spPr>
            <a:xfrm>
              <a:off x="7490460" y="2967227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144018" y="0"/>
                  </a:moveTo>
                  <a:lnTo>
                    <a:pt x="98511" y="7345"/>
                  </a:lnTo>
                  <a:lnTo>
                    <a:pt x="58978" y="27797"/>
                  </a:lnTo>
                  <a:lnTo>
                    <a:pt x="27797" y="58978"/>
                  </a:lnTo>
                  <a:lnTo>
                    <a:pt x="7345" y="98511"/>
                  </a:lnTo>
                  <a:lnTo>
                    <a:pt x="0" y="144018"/>
                  </a:lnTo>
                  <a:lnTo>
                    <a:pt x="7345" y="189524"/>
                  </a:lnTo>
                  <a:lnTo>
                    <a:pt x="27797" y="229057"/>
                  </a:lnTo>
                  <a:lnTo>
                    <a:pt x="58978" y="260238"/>
                  </a:lnTo>
                  <a:lnTo>
                    <a:pt x="98511" y="280690"/>
                  </a:lnTo>
                  <a:lnTo>
                    <a:pt x="144018" y="288036"/>
                  </a:lnTo>
                  <a:lnTo>
                    <a:pt x="189524" y="280690"/>
                  </a:lnTo>
                  <a:lnTo>
                    <a:pt x="229057" y="260238"/>
                  </a:lnTo>
                  <a:lnTo>
                    <a:pt x="260238" y="229057"/>
                  </a:lnTo>
                  <a:lnTo>
                    <a:pt x="280690" y="189524"/>
                  </a:lnTo>
                  <a:lnTo>
                    <a:pt x="288036" y="144018"/>
                  </a:lnTo>
                  <a:lnTo>
                    <a:pt x="280690" y="98511"/>
                  </a:lnTo>
                  <a:lnTo>
                    <a:pt x="260238" y="58978"/>
                  </a:lnTo>
                  <a:lnTo>
                    <a:pt x="229057" y="27797"/>
                  </a:lnTo>
                  <a:lnTo>
                    <a:pt x="189524" y="7345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" name="object 37"/>
            <p:cNvSpPr/>
            <p:nvPr/>
          </p:nvSpPr>
          <p:spPr>
            <a:xfrm>
              <a:off x="7490460" y="2967227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0" y="144018"/>
                  </a:moveTo>
                  <a:lnTo>
                    <a:pt x="7345" y="98511"/>
                  </a:lnTo>
                  <a:lnTo>
                    <a:pt x="27797" y="58978"/>
                  </a:lnTo>
                  <a:lnTo>
                    <a:pt x="58978" y="27797"/>
                  </a:lnTo>
                  <a:lnTo>
                    <a:pt x="98511" y="7345"/>
                  </a:lnTo>
                  <a:lnTo>
                    <a:pt x="144018" y="0"/>
                  </a:lnTo>
                  <a:lnTo>
                    <a:pt x="189524" y="7345"/>
                  </a:lnTo>
                  <a:lnTo>
                    <a:pt x="229057" y="27797"/>
                  </a:lnTo>
                  <a:lnTo>
                    <a:pt x="260238" y="58978"/>
                  </a:lnTo>
                  <a:lnTo>
                    <a:pt x="280690" y="98511"/>
                  </a:lnTo>
                  <a:lnTo>
                    <a:pt x="288036" y="144018"/>
                  </a:lnTo>
                  <a:lnTo>
                    <a:pt x="280690" y="189524"/>
                  </a:lnTo>
                  <a:lnTo>
                    <a:pt x="260238" y="229057"/>
                  </a:lnTo>
                  <a:lnTo>
                    <a:pt x="229057" y="260238"/>
                  </a:lnTo>
                  <a:lnTo>
                    <a:pt x="189524" y="280690"/>
                  </a:lnTo>
                  <a:lnTo>
                    <a:pt x="144018" y="288036"/>
                  </a:lnTo>
                  <a:lnTo>
                    <a:pt x="98511" y="280690"/>
                  </a:lnTo>
                  <a:lnTo>
                    <a:pt x="58978" y="260238"/>
                  </a:lnTo>
                  <a:lnTo>
                    <a:pt x="27797" y="229057"/>
                  </a:lnTo>
                  <a:lnTo>
                    <a:pt x="7345" y="189524"/>
                  </a:lnTo>
                  <a:lnTo>
                    <a:pt x="0" y="14401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578090" y="2985643"/>
            <a:ext cx="1149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latin typeface="Trebuchet MS"/>
                <a:cs typeface="Trebuchet MS"/>
              </a:rPr>
              <a:t>4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985506" y="1281810"/>
            <a:ext cx="10769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Pain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Points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858759" y="1774697"/>
            <a:ext cx="13779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Pain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point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description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858759" y="2600325"/>
            <a:ext cx="13779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Pain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point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description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858759" y="2980182"/>
            <a:ext cx="13779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Pain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point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description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7485888" y="3387852"/>
            <a:ext cx="322580" cy="322580"/>
            <a:chOff x="7485888" y="3387852"/>
            <a:chExt cx="322580" cy="322580"/>
          </a:xfrm>
        </p:grpSpPr>
        <p:sp>
          <p:nvSpPr>
            <p:cNvPr id="44" name="object 44"/>
            <p:cNvSpPr/>
            <p:nvPr/>
          </p:nvSpPr>
          <p:spPr>
            <a:xfrm>
              <a:off x="7529474" y="3431374"/>
              <a:ext cx="279400" cy="279400"/>
            </a:xfrm>
            <a:custGeom>
              <a:avLst/>
              <a:gdLst/>
              <a:ahLst/>
              <a:cxnLst/>
              <a:rect l="l" t="t" r="r" b="b"/>
              <a:pathLst>
                <a:path w="279400" h="279400">
                  <a:moveTo>
                    <a:pt x="278993" y="130467"/>
                  </a:moveTo>
                  <a:lnTo>
                    <a:pt x="278269" y="116116"/>
                  </a:lnTo>
                  <a:lnTo>
                    <a:pt x="278231" y="115227"/>
                  </a:lnTo>
                  <a:lnTo>
                    <a:pt x="275945" y="100495"/>
                  </a:lnTo>
                  <a:lnTo>
                    <a:pt x="261086" y="59601"/>
                  </a:lnTo>
                  <a:lnTo>
                    <a:pt x="235559" y="25438"/>
                  </a:lnTo>
                  <a:lnTo>
                    <a:pt x="201180" y="0"/>
                  </a:lnTo>
                  <a:lnTo>
                    <a:pt x="221221" y="20027"/>
                  </a:lnTo>
                  <a:lnTo>
                    <a:pt x="225844" y="28981"/>
                  </a:lnTo>
                  <a:lnTo>
                    <a:pt x="241668" y="59563"/>
                  </a:lnTo>
                  <a:lnTo>
                    <a:pt x="249021" y="105067"/>
                  </a:lnTo>
                  <a:lnTo>
                    <a:pt x="241668" y="150583"/>
                  </a:lnTo>
                  <a:lnTo>
                    <a:pt x="221221" y="190106"/>
                  </a:lnTo>
                  <a:lnTo>
                    <a:pt x="190042" y="221297"/>
                  </a:lnTo>
                  <a:lnTo>
                    <a:pt x="150507" y="241744"/>
                  </a:lnTo>
                  <a:lnTo>
                    <a:pt x="105003" y="249085"/>
                  </a:lnTo>
                  <a:lnTo>
                    <a:pt x="59486" y="241744"/>
                  </a:lnTo>
                  <a:lnTo>
                    <a:pt x="28905" y="225933"/>
                  </a:lnTo>
                  <a:lnTo>
                    <a:pt x="19964" y="221297"/>
                  </a:lnTo>
                  <a:lnTo>
                    <a:pt x="0" y="201333"/>
                  </a:lnTo>
                  <a:lnTo>
                    <a:pt x="7213" y="213652"/>
                  </a:lnTo>
                  <a:lnTo>
                    <a:pt x="15722" y="224955"/>
                  </a:lnTo>
                  <a:lnTo>
                    <a:pt x="47345" y="253657"/>
                  </a:lnTo>
                  <a:lnTo>
                    <a:pt x="86207" y="272326"/>
                  </a:lnTo>
                  <a:lnTo>
                    <a:pt x="130403" y="279057"/>
                  </a:lnTo>
                  <a:lnTo>
                    <a:pt x="145643" y="278295"/>
                  </a:lnTo>
                  <a:lnTo>
                    <a:pt x="160375" y="276009"/>
                  </a:lnTo>
                  <a:lnTo>
                    <a:pt x="174599" y="272326"/>
                  </a:lnTo>
                  <a:lnTo>
                    <a:pt x="181279" y="269913"/>
                  </a:lnTo>
                  <a:lnTo>
                    <a:pt x="188315" y="267373"/>
                  </a:lnTo>
                  <a:lnTo>
                    <a:pt x="224891" y="245148"/>
                  </a:lnTo>
                  <a:lnTo>
                    <a:pt x="253593" y="213652"/>
                  </a:lnTo>
                  <a:lnTo>
                    <a:pt x="272262" y="174663"/>
                  </a:lnTo>
                  <a:lnTo>
                    <a:pt x="278231" y="145707"/>
                  </a:lnTo>
                  <a:lnTo>
                    <a:pt x="278993" y="130467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5" name="object 45"/>
            <p:cNvSpPr/>
            <p:nvPr/>
          </p:nvSpPr>
          <p:spPr>
            <a:xfrm>
              <a:off x="7490460" y="3392424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144018" y="0"/>
                  </a:moveTo>
                  <a:lnTo>
                    <a:pt x="98511" y="7345"/>
                  </a:lnTo>
                  <a:lnTo>
                    <a:pt x="58978" y="27797"/>
                  </a:lnTo>
                  <a:lnTo>
                    <a:pt x="27797" y="58978"/>
                  </a:lnTo>
                  <a:lnTo>
                    <a:pt x="7345" y="98511"/>
                  </a:lnTo>
                  <a:lnTo>
                    <a:pt x="0" y="144017"/>
                  </a:lnTo>
                  <a:lnTo>
                    <a:pt x="7345" y="189524"/>
                  </a:lnTo>
                  <a:lnTo>
                    <a:pt x="27797" y="229057"/>
                  </a:lnTo>
                  <a:lnTo>
                    <a:pt x="58978" y="260238"/>
                  </a:lnTo>
                  <a:lnTo>
                    <a:pt x="98511" y="280690"/>
                  </a:lnTo>
                  <a:lnTo>
                    <a:pt x="144018" y="288036"/>
                  </a:lnTo>
                  <a:lnTo>
                    <a:pt x="189524" y="280690"/>
                  </a:lnTo>
                  <a:lnTo>
                    <a:pt x="229057" y="260238"/>
                  </a:lnTo>
                  <a:lnTo>
                    <a:pt x="260238" y="229057"/>
                  </a:lnTo>
                  <a:lnTo>
                    <a:pt x="280690" y="189524"/>
                  </a:lnTo>
                  <a:lnTo>
                    <a:pt x="288036" y="144017"/>
                  </a:lnTo>
                  <a:lnTo>
                    <a:pt x="280690" y="98511"/>
                  </a:lnTo>
                  <a:lnTo>
                    <a:pt x="260238" y="58978"/>
                  </a:lnTo>
                  <a:lnTo>
                    <a:pt x="229057" y="27797"/>
                  </a:lnTo>
                  <a:lnTo>
                    <a:pt x="189524" y="7345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6" name="object 46"/>
            <p:cNvSpPr/>
            <p:nvPr/>
          </p:nvSpPr>
          <p:spPr>
            <a:xfrm>
              <a:off x="7490460" y="3392424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0" y="144017"/>
                  </a:moveTo>
                  <a:lnTo>
                    <a:pt x="7345" y="98511"/>
                  </a:lnTo>
                  <a:lnTo>
                    <a:pt x="27797" y="58978"/>
                  </a:lnTo>
                  <a:lnTo>
                    <a:pt x="58978" y="27797"/>
                  </a:lnTo>
                  <a:lnTo>
                    <a:pt x="98511" y="7345"/>
                  </a:lnTo>
                  <a:lnTo>
                    <a:pt x="144018" y="0"/>
                  </a:lnTo>
                  <a:lnTo>
                    <a:pt x="189524" y="7345"/>
                  </a:lnTo>
                  <a:lnTo>
                    <a:pt x="229057" y="27797"/>
                  </a:lnTo>
                  <a:lnTo>
                    <a:pt x="260238" y="58978"/>
                  </a:lnTo>
                  <a:lnTo>
                    <a:pt x="280690" y="98511"/>
                  </a:lnTo>
                  <a:lnTo>
                    <a:pt x="288036" y="144017"/>
                  </a:lnTo>
                  <a:lnTo>
                    <a:pt x="280690" y="189524"/>
                  </a:lnTo>
                  <a:lnTo>
                    <a:pt x="260238" y="229057"/>
                  </a:lnTo>
                  <a:lnTo>
                    <a:pt x="229057" y="260238"/>
                  </a:lnTo>
                  <a:lnTo>
                    <a:pt x="189524" y="280690"/>
                  </a:lnTo>
                  <a:lnTo>
                    <a:pt x="144018" y="288036"/>
                  </a:lnTo>
                  <a:lnTo>
                    <a:pt x="98511" y="280690"/>
                  </a:lnTo>
                  <a:lnTo>
                    <a:pt x="58978" y="260238"/>
                  </a:lnTo>
                  <a:lnTo>
                    <a:pt x="27797" y="229057"/>
                  </a:lnTo>
                  <a:lnTo>
                    <a:pt x="7345" y="189524"/>
                  </a:lnTo>
                  <a:lnTo>
                    <a:pt x="0" y="14401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7578090" y="3409569"/>
            <a:ext cx="1149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latin typeface="Trebuchet MS"/>
                <a:cs typeface="Trebuchet MS"/>
              </a:rPr>
              <a:t>5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858759" y="3404108"/>
            <a:ext cx="13779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Pain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point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description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406394" y="3562350"/>
            <a:ext cx="1022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latin typeface="Trebuchet MS"/>
                <a:cs typeface="Trebuchet MS"/>
              </a:rPr>
              <a:t>1</a:t>
            </a:r>
            <a:endParaRPr sz="1400" dirty="0">
              <a:latin typeface="Trebuchet MS"/>
              <a:cs typeface="Trebuchet MS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3501961" y="4373689"/>
            <a:ext cx="1351915" cy="522605"/>
            <a:chOff x="3501961" y="4373689"/>
            <a:chExt cx="1351915" cy="522605"/>
          </a:xfrm>
        </p:grpSpPr>
        <p:sp>
          <p:nvSpPr>
            <p:cNvPr id="51" name="object 51"/>
            <p:cNvSpPr/>
            <p:nvPr/>
          </p:nvSpPr>
          <p:spPr>
            <a:xfrm>
              <a:off x="4574438" y="4417402"/>
              <a:ext cx="279400" cy="279400"/>
            </a:xfrm>
            <a:custGeom>
              <a:avLst/>
              <a:gdLst/>
              <a:ahLst/>
              <a:cxnLst/>
              <a:rect l="l" t="t" r="r" b="b"/>
              <a:pathLst>
                <a:path w="279400" h="279400">
                  <a:moveTo>
                    <a:pt x="278993" y="130467"/>
                  </a:moveTo>
                  <a:lnTo>
                    <a:pt x="278269" y="116116"/>
                  </a:lnTo>
                  <a:lnTo>
                    <a:pt x="278231" y="115227"/>
                  </a:lnTo>
                  <a:lnTo>
                    <a:pt x="275945" y="100495"/>
                  </a:lnTo>
                  <a:lnTo>
                    <a:pt x="261086" y="59601"/>
                  </a:lnTo>
                  <a:lnTo>
                    <a:pt x="235559" y="25438"/>
                  </a:lnTo>
                  <a:lnTo>
                    <a:pt x="201180" y="0"/>
                  </a:lnTo>
                  <a:lnTo>
                    <a:pt x="221221" y="20027"/>
                  </a:lnTo>
                  <a:lnTo>
                    <a:pt x="225844" y="28981"/>
                  </a:lnTo>
                  <a:lnTo>
                    <a:pt x="241668" y="59563"/>
                  </a:lnTo>
                  <a:lnTo>
                    <a:pt x="249021" y="105067"/>
                  </a:lnTo>
                  <a:lnTo>
                    <a:pt x="241668" y="150583"/>
                  </a:lnTo>
                  <a:lnTo>
                    <a:pt x="221221" y="190119"/>
                  </a:lnTo>
                  <a:lnTo>
                    <a:pt x="190042" y="221297"/>
                  </a:lnTo>
                  <a:lnTo>
                    <a:pt x="150507" y="241744"/>
                  </a:lnTo>
                  <a:lnTo>
                    <a:pt x="105003" y="249085"/>
                  </a:lnTo>
                  <a:lnTo>
                    <a:pt x="59486" y="241744"/>
                  </a:lnTo>
                  <a:lnTo>
                    <a:pt x="28905" y="225933"/>
                  </a:lnTo>
                  <a:lnTo>
                    <a:pt x="19964" y="221297"/>
                  </a:lnTo>
                  <a:lnTo>
                    <a:pt x="0" y="201333"/>
                  </a:lnTo>
                  <a:lnTo>
                    <a:pt x="7213" y="213652"/>
                  </a:lnTo>
                  <a:lnTo>
                    <a:pt x="15722" y="224955"/>
                  </a:lnTo>
                  <a:lnTo>
                    <a:pt x="47345" y="253657"/>
                  </a:lnTo>
                  <a:lnTo>
                    <a:pt x="86207" y="272326"/>
                  </a:lnTo>
                  <a:lnTo>
                    <a:pt x="130403" y="279057"/>
                  </a:lnTo>
                  <a:lnTo>
                    <a:pt x="145643" y="278295"/>
                  </a:lnTo>
                  <a:lnTo>
                    <a:pt x="160375" y="276009"/>
                  </a:lnTo>
                  <a:lnTo>
                    <a:pt x="174599" y="272326"/>
                  </a:lnTo>
                  <a:lnTo>
                    <a:pt x="181279" y="269913"/>
                  </a:lnTo>
                  <a:lnTo>
                    <a:pt x="188315" y="267373"/>
                  </a:lnTo>
                  <a:lnTo>
                    <a:pt x="224891" y="245148"/>
                  </a:lnTo>
                  <a:lnTo>
                    <a:pt x="253593" y="213652"/>
                  </a:lnTo>
                  <a:lnTo>
                    <a:pt x="272262" y="174663"/>
                  </a:lnTo>
                  <a:lnTo>
                    <a:pt x="278231" y="145707"/>
                  </a:lnTo>
                  <a:lnTo>
                    <a:pt x="278993" y="130467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2" name="object 52"/>
            <p:cNvSpPr/>
            <p:nvPr/>
          </p:nvSpPr>
          <p:spPr>
            <a:xfrm>
              <a:off x="4535423" y="4378452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144017" y="0"/>
                  </a:moveTo>
                  <a:lnTo>
                    <a:pt x="98511" y="7345"/>
                  </a:lnTo>
                  <a:lnTo>
                    <a:pt x="58978" y="27797"/>
                  </a:lnTo>
                  <a:lnTo>
                    <a:pt x="27797" y="58978"/>
                  </a:lnTo>
                  <a:lnTo>
                    <a:pt x="7345" y="98511"/>
                  </a:lnTo>
                  <a:lnTo>
                    <a:pt x="0" y="144018"/>
                  </a:lnTo>
                  <a:lnTo>
                    <a:pt x="7345" y="189524"/>
                  </a:lnTo>
                  <a:lnTo>
                    <a:pt x="27797" y="229057"/>
                  </a:lnTo>
                  <a:lnTo>
                    <a:pt x="58978" y="260238"/>
                  </a:lnTo>
                  <a:lnTo>
                    <a:pt x="98511" y="280690"/>
                  </a:lnTo>
                  <a:lnTo>
                    <a:pt x="144017" y="288036"/>
                  </a:lnTo>
                  <a:lnTo>
                    <a:pt x="189524" y="280690"/>
                  </a:lnTo>
                  <a:lnTo>
                    <a:pt x="229057" y="260238"/>
                  </a:lnTo>
                  <a:lnTo>
                    <a:pt x="260238" y="229057"/>
                  </a:lnTo>
                  <a:lnTo>
                    <a:pt x="280690" y="189524"/>
                  </a:lnTo>
                  <a:lnTo>
                    <a:pt x="288036" y="144018"/>
                  </a:lnTo>
                  <a:lnTo>
                    <a:pt x="280690" y="98511"/>
                  </a:lnTo>
                  <a:lnTo>
                    <a:pt x="260238" y="58978"/>
                  </a:lnTo>
                  <a:lnTo>
                    <a:pt x="229057" y="27797"/>
                  </a:lnTo>
                  <a:lnTo>
                    <a:pt x="189524" y="7345"/>
                  </a:lnTo>
                  <a:lnTo>
                    <a:pt x="1440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3" name="object 53"/>
            <p:cNvSpPr/>
            <p:nvPr/>
          </p:nvSpPr>
          <p:spPr>
            <a:xfrm>
              <a:off x="4535423" y="4378452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0" y="144018"/>
                  </a:moveTo>
                  <a:lnTo>
                    <a:pt x="7345" y="98511"/>
                  </a:lnTo>
                  <a:lnTo>
                    <a:pt x="27797" y="58978"/>
                  </a:lnTo>
                  <a:lnTo>
                    <a:pt x="58978" y="27797"/>
                  </a:lnTo>
                  <a:lnTo>
                    <a:pt x="98511" y="7345"/>
                  </a:lnTo>
                  <a:lnTo>
                    <a:pt x="144017" y="0"/>
                  </a:lnTo>
                  <a:lnTo>
                    <a:pt x="189524" y="7345"/>
                  </a:lnTo>
                  <a:lnTo>
                    <a:pt x="229057" y="27797"/>
                  </a:lnTo>
                  <a:lnTo>
                    <a:pt x="260238" y="58978"/>
                  </a:lnTo>
                  <a:lnTo>
                    <a:pt x="280690" y="98511"/>
                  </a:lnTo>
                  <a:lnTo>
                    <a:pt x="288036" y="144018"/>
                  </a:lnTo>
                  <a:lnTo>
                    <a:pt x="280690" y="189524"/>
                  </a:lnTo>
                  <a:lnTo>
                    <a:pt x="260238" y="229057"/>
                  </a:lnTo>
                  <a:lnTo>
                    <a:pt x="229057" y="260238"/>
                  </a:lnTo>
                  <a:lnTo>
                    <a:pt x="189524" y="280690"/>
                  </a:lnTo>
                  <a:lnTo>
                    <a:pt x="144017" y="288036"/>
                  </a:lnTo>
                  <a:lnTo>
                    <a:pt x="98511" y="280690"/>
                  </a:lnTo>
                  <a:lnTo>
                    <a:pt x="58978" y="260238"/>
                  </a:lnTo>
                  <a:lnTo>
                    <a:pt x="27797" y="229057"/>
                  </a:lnTo>
                  <a:lnTo>
                    <a:pt x="7345" y="189524"/>
                  </a:lnTo>
                  <a:lnTo>
                    <a:pt x="0" y="14401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4" name="object 54"/>
            <p:cNvSpPr/>
            <p:nvPr/>
          </p:nvSpPr>
          <p:spPr>
            <a:xfrm>
              <a:off x="3545738" y="4617046"/>
              <a:ext cx="279400" cy="279400"/>
            </a:xfrm>
            <a:custGeom>
              <a:avLst/>
              <a:gdLst/>
              <a:ahLst/>
              <a:cxnLst/>
              <a:rect l="l" t="t" r="r" b="b"/>
              <a:pathLst>
                <a:path w="279400" h="279400">
                  <a:moveTo>
                    <a:pt x="278993" y="130467"/>
                  </a:moveTo>
                  <a:lnTo>
                    <a:pt x="278269" y="116116"/>
                  </a:lnTo>
                  <a:lnTo>
                    <a:pt x="278231" y="115227"/>
                  </a:lnTo>
                  <a:lnTo>
                    <a:pt x="275945" y="100495"/>
                  </a:lnTo>
                  <a:lnTo>
                    <a:pt x="261086" y="59601"/>
                  </a:lnTo>
                  <a:lnTo>
                    <a:pt x="235559" y="25438"/>
                  </a:lnTo>
                  <a:lnTo>
                    <a:pt x="201180" y="0"/>
                  </a:lnTo>
                  <a:lnTo>
                    <a:pt x="221221" y="20027"/>
                  </a:lnTo>
                  <a:lnTo>
                    <a:pt x="225844" y="28981"/>
                  </a:lnTo>
                  <a:lnTo>
                    <a:pt x="241668" y="59563"/>
                  </a:lnTo>
                  <a:lnTo>
                    <a:pt x="249021" y="105067"/>
                  </a:lnTo>
                  <a:lnTo>
                    <a:pt x="241668" y="150583"/>
                  </a:lnTo>
                  <a:lnTo>
                    <a:pt x="221221" y="190119"/>
                  </a:lnTo>
                  <a:lnTo>
                    <a:pt x="190042" y="221297"/>
                  </a:lnTo>
                  <a:lnTo>
                    <a:pt x="150507" y="241744"/>
                  </a:lnTo>
                  <a:lnTo>
                    <a:pt x="105003" y="249085"/>
                  </a:lnTo>
                  <a:lnTo>
                    <a:pt x="59486" y="241744"/>
                  </a:lnTo>
                  <a:lnTo>
                    <a:pt x="28905" y="225933"/>
                  </a:lnTo>
                  <a:lnTo>
                    <a:pt x="19964" y="221297"/>
                  </a:lnTo>
                  <a:lnTo>
                    <a:pt x="0" y="201333"/>
                  </a:lnTo>
                  <a:lnTo>
                    <a:pt x="7213" y="213652"/>
                  </a:lnTo>
                  <a:lnTo>
                    <a:pt x="15722" y="224955"/>
                  </a:lnTo>
                  <a:lnTo>
                    <a:pt x="47345" y="253657"/>
                  </a:lnTo>
                  <a:lnTo>
                    <a:pt x="86207" y="272326"/>
                  </a:lnTo>
                  <a:lnTo>
                    <a:pt x="130403" y="279057"/>
                  </a:lnTo>
                  <a:lnTo>
                    <a:pt x="145643" y="278295"/>
                  </a:lnTo>
                  <a:lnTo>
                    <a:pt x="160375" y="276009"/>
                  </a:lnTo>
                  <a:lnTo>
                    <a:pt x="174599" y="272326"/>
                  </a:lnTo>
                  <a:lnTo>
                    <a:pt x="181279" y="269913"/>
                  </a:lnTo>
                  <a:lnTo>
                    <a:pt x="188315" y="267373"/>
                  </a:lnTo>
                  <a:lnTo>
                    <a:pt x="224891" y="245148"/>
                  </a:lnTo>
                  <a:lnTo>
                    <a:pt x="253593" y="213652"/>
                  </a:lnTo>
                  <a:lnTo>
                    <a:pt x="272262" y="174663"/>
                  </a:lnTo>
                  <a:lnTo>
                    <a:pt x="278231" y="145707"/>
                  </a:lnTo>
                  <a:lnTo>
                    <a:pt x="278993" y="130467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5" name="object 55"/>
            <p:cNvSpPr/>
            <p:nvPr/>
          </p:nvSpPr>
          <p:spPr>
            <a:xfrm>
              <a:off x="3506723" y="4578096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144017" y="0"/>
                  </a:moveTo>
                  <a:lnTo>
                    <a:pt x="98511" y="7345"/>
                  </a:lnTo>
                  <a:lnTo>
                    <a:pt x="58978" y="27797"/>
                  </a:lnTo>
                  <a:lnTo>
                    <a:pt x="27797" y="58978"/>
                  </a:lnTo>
                  <a:lnTo>
                    <a:pt x="7345" y="98511"/>
                  </a:lnTo>
                  <a:lnTo>
                    <a:pt x="0" y="144017"/>
                  </a:lnTo>
                  <a:lnTo>
                    <a:pt x="7345" y="189524"/>
                  </a:lnTo>
                  <a:lnTo>
                    <a:pt x="27797" y="229057"/>
                  </a:lnTo>
                  <a:lnTo>
                    <a:pt x="58978" y="260238"/>
                  </a:lnTo>
                  <a:lnTo>
                    <a:pt x="98511" y="280690"/>
                  </a:lnTo>
                  <a:lnTo>
                    <a:pt x="144017" y="288035"/>
                  </a:lnTo>
                  <a:lnTo>
                    <a:pt x="189524" y="280690"/>
                  </a:lnTo>
                  <a:lnTo>
                    <a:pt x="229057" y="260238"/>
                  </a:lnTo>
                  <a:lnTo>
                    <a:pt x="260238" y="229057"/>
                  </a:lnTo>
                  <a:lnTo>
                    <a:pt x="280690" y="189524"/>
                  </a:lnTo>
                  <a:lnTo>
                    <a:pt x="288036" y="144017"/>
                  </a:lnTo>
                  <a:lnTo>
                    <a:pt x="280690" y="98511"/>
                  </a:lnTo>
                  <a:lnTo>
                    <a:pt x="260238" y="58978"/>
                  </a:lnTo>
                  <a:lnTo>
                    <a:pt x="229057" y="27797"/>
                  </a:lnTo>
                  <a:lnTo>
                    <a:pt x="189524" y="7345"/>
                  </a:lnTo>
                  <a:lnTo>
                    <a:pt x="1440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6" name="object 56"/>
            <p:cNvSpPr/>
            <p:nvPr/>
          </p:nvSpPr>
          <p:spPr>
            <a:xfrm>
              <a:off x="3506723" y="4578096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0" y="144017"/>
                  </a:moveTo>
                  <a:lnTo>
                    <a:pt x="7345" y="98511"/>
                  </a:lnTo>
                  <a:lnTo>
                    <a:pt x="27797" y="58978"/>
                  </a:lnTo>
                  <a:lnTo>
                    <a:pt x="58978" y="27797"/>
                  </a:lnTo>
                  <a:lnTo>
                    <a:pt x="98511" y="7345"/>
                  </a:lnTo>
                  <a:lnTo>
                    <a:pt x="144017" y="0"/>
                  </a:lnTo>
                  <a:lnTo>
                    <a:pt x="189524" y="7345"/>
                  </a:lnTo>
                  <a:lnTo>
                    <a:pt x="229057" y="27797"/>
                  </a:lnTo>
                  <a:lnTo>
                    <a:pt x="260238" y="58978"/>
                  </a:lnTo>
                  <a:lnTo>
                    <a:pt x="280690" y="98511"/>
                  </a:lnTo>
                  <a:lnTo>
                    <a:pt x="288036" y="144017"/>
                  </a:lnTo>
                  <a:lnTo>
                    <a:pt x="280690" y="189524"/>
                  </a:lnTo>
                  <a:lnTo>
                    <a:pt x="260238" y="229057"/>
                  </a:lnTo>
                  <a:lnTo>
                    <a:pt x="229057" y="260238"/>
                  </a:lnTo>
                  <a:lnTo>
                    <a:pt x="189524" y="280690"/>
                  </a:lnTo>
                  <a:lnTo>
                    <a:pt x="144017" y="288035"/>
                  </a:lnTo>
                  <a:lnTo>
                    <a:pt x="98511" y="280690"/>
                  </a:lnTo>
                  <a:lnTo>
                    <a:pt x="58978" y="260238"/>
                  </a:lnTo>
                  <a:lnTo>
                    <a:pt x="27797" y="229057"/>
                  </a:lnTo>
                  <a:lnTo>
                    <a:pt x="7345" y="189524"/>
                  </a:lnTo>
                  <a:lnTo>
                    <a:pt x="0" y="14401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3605529" y="4396866"/>
            <a:ext cx="1131570" cy="4387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29335">
              <a:lnSpc>
                <a:spcPts val="1625"/>
              </a:lnSpc>
              <a:spcBef>
                <a:spcPts val="105"/>
              </a:spcBef>
            </a:pPr>
            <a:r>
              <a:rPr sz="1400" spc="-50" dirty="0">
                <a:latin typeface="Trebuchet MS"/>
                <a:cs typeface="Trebuchet MS"/>
              </a:rPr>
              <a:t>2</a:t>
            </a:r>
            <a:endParaRPr sz="1400" dirty="0">
              <a:latin typeface="Trebuchet MS"/>
              <a:cs typeface="Trebuchet MS"/>
            </a:endParaRPr>
          </a:p>
          <a:p>
            <a:pPr>
              <a:lnSpc>
                <a:spcPts val="1625"/>
              </a:lnSpc>
            </a:pPr>
            <a:r>
              <a:rPr sz="1400" spc="-50" dirty="0">
                <a:latin typeface="Trebuchet MS"/>
                <a:cs typeface="Trebuchet MS"/>
              </a:rPr>
              <a:t>3</a:t>
            </a:r>
            <a:endParaRPr sz="1400" dirty="0">
              <a:latin typeface="Trebuchet MS"/>
              <a:cs typeface="Trebuchet MS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5754433" y="5196649"/>
            <a:ext cx="323215" cy="323215"/>
            <a:chOff x="5754433" y="5196649"/>
            <a:chExt cx="323215" cy="323215"/>
          </a:xfrm>
        </p:grpSpPr>
        <p:sp>
          <p:nvSpPr>
            <p:cNvPr id="59" name="object 59"/>
            <p:cNvSpPr/>
            <p:nvPr/>
          </p:nvSpPr>
          <p:spPr>
            <a:xfrm>
              <a:off x="5798210" y="5240362"/>
              <a:ext cx="279400" cy="279400"/>
            </a:xfrm>
            <a:custGeom>
              <a:avLst/>
              <a:gdLst/>
              <a:ahLst/>
              <a:cxnLst/>
              <a:rect l="l" t="t" r="r" b="b"/>
              <a:pathLst>
                <a:path w="279400" h="279400">
                  <a:moveTo>
                    <a:pt x="278993" y="130467"/>
                  </a:moveTo>
                  <a:lnTo>
                    <a:pt x="278269" y="116116"/>
                  </a:lnTo>
                  <a:lnTo>
                    <a:pt x="278231" y="115227"/>
                  </a:lnTo>
                  <a:lnTo>
                    <a:pt x="275945" y="100495"/>
                  </a:lnTo>
                  <a:lnTo>
                    <a:pt x="261086" y="59601"/>
                  </a:lnTo>
                  <a:lnTo>
                    <a:pt x="235559" y="25438"/>
                  </a:lnTo>
                  <a:lnTo>
                    <a:pt x="201180" y="0"/>
                  </a:lnTo>
                  <a:lnTo>
                    <a:pt x="221221" y="20027"/>
                  </a:lnTo>
                  <a:lnTo>
                    <a:pt x="225844" y="28981"/>
                  </a:lnTo>
                  <a:lnTo>
                    <a:pt x="241668" y="59563"/>
                  </a:lnTo>
                  <a:lnTo>
                    <a:pt x="249021" y="105067"/>
                  </a:lnTo>
                  <a:lnTo>
                    <a:pt x="241668" y="150583"/>
                  </a:lnTo>
                  <a:lnTo>
                    <a:pt x="221221" y="190119"/>
                  </a:lnTo>
                  <a:lnTo>
                    <a:pt x="190030" y="221297"/>
                  </a:lnTo>
                  <a:lnTo>
                    <a:pt x="150507" y="241744"/>
                  </a:lnTo>
                  <a:lnTo>
                    <a:pt x="105003" y="249085"/>
                  </a:lnTo>
                  <a:lnTo>
                    <a:pt x="59486" y="241744"/>
                  </a:lnTo>
                  <a:lnTo>
                    <a:pt x="28905" y="225933"/>
                  </a:lnTo>
                  <a:lnTo>
                    <a:pt x="19964" y="221297"/>
                  </a:lnTo>
                  <a:lnTo>
                    <a:pt x="0" y="201333"/>
                  </a:lnTo>
                  <a:lnTo>
                    <a:pt x="7213" y="213652"/>
                  </a:lnTo>
                  <a:lnTo>
                    <a:pt x="15722" y="224955"/>
                  </a:lnTo>
                  <a:lnTo>
                    <a:pt x="47345" y="253657"/>
                  </a:lnTo>
                  <a:lnTo>
                    <a:pt x="86207" y="272326"/>
                  </a:lnTo>
                  <a:lnTo>
                    <a:pt x="130403" y="279057"/>
                  </a:lnTo>
                  <a:lnTo>
                    <a:pt x="145643" y="278295"/>
                  </a:lnTo>
                  <a:lnTo>
                    <a:pt x="160375" y="276009"/>
                  </a:lnTo>
                  <a:lnTo>
                    <a:pt x="174599" y="272326"/>
                  </a:lnTo>
                  <a:lnTo>
                    <a:pt x="181279" y="269913"/>
                  </a:lnTo>
                  <a:lnTo>
                    <a:pt x="188315" y="267373"/>
                  </a:lnTo>
                  <a:lnTo>
                    <a:pt x="224891" y="245148"/>
                  </a:lnTo>
                  <a:lnTo>
                    <a:pt x="253593" y="213652"/>
                  </a:lnTo>
                  <a:lnTo>
                    <a:pt x="272262" y="174663"/>
                  </a:lnTo>
                  <a:lnTo>
                    <a:pt x="278231" y="145707"/>
                  </a:lnTo>
                  <a:lnTo>
                    <a:pt x="278993" y="130467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0" name="object 60"/>
            <p:cNvSpPr/>
            <p:nvPr/>
          </p:nvSpPr>
          <p:spPr>
            <a:xfrm>
              <a:off x="5759196" y="5201411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144017" y="0"/>
                  </a:moveTo>
                  <a:lnTo>
                    <a:pt x="98511" y="7345"/>
                  </a:lnTo>
                  <a:lnTo>
                    <a:pt x="58978" y="27797"/>
                  </a:lnTo>
                  <a:lnTo>
                    <a:pt x="27797" y="58978"/>
                  </a:lnTo>
                  <a:lnTo>
                    <a:pt x="7345" y="98511"/>
                  </a:lnTo>
                  <a:lnTo>
                    <a:pt x="0" y="144018"/>
                  </a:lnTo>
                  <a:lnTo>
                    <a:pt x="7345" y="189524"/>
                  </a:lnTo>
                  <a:lnTo>
                    <a:pt x="27797" y="229057"/>
                  </a:lnTo>
                  <a:lnTo>
                    <a:pt x="58978" y="260238"/>
                  </a:lnTo>
                  <a:lnTo>
                    <a:pt x="98511" y="280690"/>
                  </a:lnTo>
                  <a:lnTo>
                    <a:pt x="144017" y="288036"/>
                  </a:lnTo>
                  <a:lnTo>
                    <a:pt x="189524" y="280690"/>
                  </a:lnTo>
                  <a:lnTo>
                    <a:pt x="229057" y="260238"/>
                  </a:lnTo>
                  <a:lnTo>
                    <a:pt x="260238" y="229057"/>
                  </a:lnTo>
                  <a:lnTo>
                    <a:pt x="280690" y="189524"/>
                  </a:lnTo>
                  <a:lnTo>
                    <a:pt x="288036" y="144018"/>
                  </a:lnTo>
                  <a:lnTo>
                    <a:pt x="280690" y="98511"/>
                  </a:lnTo>
                  <a:lnTo>
                    <a:pt x="260238" y="58978"/>
                  </a:lnTo>
                  <a:lnTo>
                    <a:pt x="229057" y="27797"/>
                  </a:lnTo>
                  <a:lnTo>
                    <a:pt x="189524" y="7345"/>
                  </a:lnTo>
                  <a:lnTo>
                    <a:pt x="1440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1" name="object 61"/>
            <p:cNvSpPr/>
            <p:nvPr/>
          </p:nvSpPr>
          <p:spPr>
            <a:xfrm>
              <a:off x="5759196" y="5201411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0" y="144018"/>
                  </a:moveTo>
                  <a:lnTo>
                    <a:pt x="7345" y="98511"/>
                  </a:lnTo>
                  <a:lnTo>
                    <a:pt x="27797" y="58978"/>
                  </a:lnTo>
                  <a:lnTo>
                    <a:pt x="58978" y="27797"/>
                  </a:lnTo>
                  <a:lnTo>
                    <a:pt x="98511" y="7345"/>
                  </a:lnTo>
                  <a:lnTo>
                    <a:pt x="144017" y="0"/>
                  </a:lnTo>
                  <a:lnTo>
                    <a:pt x="189524" y="7345"/>
                  </a:lnTo>
                  <a:lnTo>
                    <a:pt x="229057" y="27797"/>
                  </a:lnTo>
                  <a:lnTo>
                    <a:pt x="260238" y="58978"/>
                  </a:lnTo>
                  <a:lnTo>
                    <a:pt x="280690" y="98511"/>
                  </a:lnTo>
                  <a:lnTo>
                    <a:pt x="288036" y="144018"/>
                  </a:lnTo>
                  <a:lnTo>
                    <a:pt x="280690" y="189524"/>
                  </a:lnTo>
                  <a:lnTo>
                    <a:pt x="260238" y="229057"/>
                  </a:lnTo>
                  <a:lnTo>
                    <a:pt x="229057" y="260238"/>
                  </a:lnTo>
                  <a:lnTo>
                    <a:pt x="189524" y="280690"/>
                  </a:lnTo>
                  <a:lnTo>
                    <a:pt x="144017" y="288036"/>
                  </a:lnTo>
                  <a:lnTo>
                    <a:pt x="98511" y="280690"/>
                  </a:lnTo>
                  <a:lnTo>
                    <a:pt x="58978" y="260238"/>
                  </a:lnTo>
                  <a:lnTo>
                    <a:pt x="27797" y="229057"/>
                  </a:lnTo>
                  <a:lnTo>
                    <a:pt x="7345" y="189524"/>
                  </a:lnTo>
                  <a:lnTo>
                    <a:pt x="0" y="14401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5858509" y="5219446"/>
            <a:ext cx="1022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latin typeface="Trebuchet MS"/>
                <a:cs typeface="Trebuchet MS"/>
              </a:rPr>
              <a:t>5</a:t>
            </a:r>
            <a:endParaRPr sz="1400" dirty="0">
              <a:latin typeface="Trebuchet MS"/>
              <a:cs typeface="Trebuchet MS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3858577" y="2328481"/>
            <a:ext cx="323215" cy="323215"/>
            <a:chOff x="3858577" y="2328481"/>
            <a:chExt cx="323215" cy="323215"/>
          </a:xfrm>
        </p:grpSpPr>
        <p:sp>
          <p:nvSpPr>
            <p:cNvPr id="64" name="object 64"/>
            <p:cNvSpPr/>
            <p:nvPr/>
          </p:nvSpPr>
          <p:spPr>
            <a:xfrm>
              <a:off x="3902354" y="2372194"/>
              <a:ext cx="279400" cy="279400"/>
            </a:xfrm>
            <a:custGeom>
              <a:avLst/>
              <a:gdLst/>
              <a:ahLst/>
              <a:cxnLst/>
              <a:rect l="l" t="t" r="r" b="b"/>
              <a:pathLst>
                <a:path w="279400" h="279400">
                  <a:moveTo>
                    <a:pt x="278993" y="130467"/>
                  </a:moveTo>
                  <a:lnTo>
                    <a:pt x="278269" y="116116"/>
                  </a:lnTo>
                  <a:lnTo>
                    <a:pt x="278231" y="115227"/>
                  </a:lnTo>
                  <a:lnTo>
                    <a:pt x="275945" y="100495"/>
                  </a:lnTo>
                  <a:lnTo>
                    <a:pt x="261086" y="59601"/>
                  </a:lnTo>
                  <a:lnTo>
                    <a:pt x="235559" y="25438"/>
                  </a:lnTo>
                  <a:lnTo>
                    <a:pt x="201180" y="0"/>
                  </a:lnTo>
                  <a:lnTo>
                    <a:pt x="221221" y="20040"/>
                  </a:lnTo>
                  <a:lnTo>
                    <a:pt x="225844" y="28981"/>
                  </a:lnTo>
                  <a:lnTo>
                    <a:pt x="241668" y="59563"/>
                  </a:lnTo>
                  <a:lnTo>
                    <a:pt x="249021" y="105067"/>
                  </a:lnTo>
                  <a:lnTo>
                    <a:pt x="241668" y="150583"/>
                  </a:lnTo>
                  <a:lnTo>
                    <a:pt x="221221" y="190106"/>
                  </a:lnTo>
                  <a:lnTo>
                    <a:pt x="190042" y="221297"/>
                  </a:lnTo>
                  <a:lnTo>
                    <a:pt x="150507" y="241744"/>
                  </a:lnTo>
                  <a:lnTo>
                    <a:pt x="105003" y="249085"/>
                  </a:lnTo>
                  <a:lnTo>
                    <a:pt x="59486" y="241744"/>
                  </a:lnTo>
                  <a:lnTo>
                    <a:pt x="28905" y="225933"/>
                  </a:lnTo>
                  <a:lnTo>
                    <a:pt x="19964" y="221297"/>
                  </a:lnTo>
                  <a:lnTo>
                    <a:pt x="0" y="201333"/>
                  </a:lnTo>
                  <a:lnTo>
                    <a:pt x="7213" y="213652"/>
                  </a:lnTo>
                  <a:lnTo>
                    <a:pt x="15722" y="224955"/>
                  </a:lnTo>
                  <a:lnTo>
                    <a:pt x="47345" y="253657"/>
                  </a:lnTo>
                  <a:lnTo>
                    <a:pt x="86207" y="272326"/>
                  </a:lnTo>
                  <a:lnTo>
                    <a:pt x="130403" y="279057"/>
                  </a:lnTo>
                  <a:lnTo>
                    <a:pt x="145643" y="278295"/>
                  </a:lnTo>
                  <a:lnTo>
                    <a:pt x="160375" y="276009"/>
                  </a:lnTo>
                  <a:lnTo>
                    <a:pt x="174599" y="272326"/>
                  </a:lnTo>
                  <a:lnTo>
                    <a:pt x="181279" y="269913"/>
                  </a:lnTo>
                  <a:lnTo>
                    <a:pt x="188315" y="267373"/>
                  </a:lnTo>
                  <a:lnTo>
                    <a:pt x="224891" y="245148"/>
                  </a:lnTo>
                  <a:lnTo>
                    <a:pt x="253593" y="213652"/>
                  </a:lnTo>
                  <a:lnTo>
                    <a:pt x="272262" y="174663"/>
                  </a:lnTo>
                  <a:lnTo>
                    <a:pt x="278231" y="145707"/>
                  </a:lnTo>
                  <a:lnTo>
                    <a:pt x="278993" y="130467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5" name="object 65"/>
            <p:cNvSpPr/>
            <p:nvPr/>
          </p:nvSpPr>
          <p:spPr>
            <a:xfrm>
              <a:off x="3863340" y="2333244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144018" y="0"/>
                  </a:moveTo>
                  <a:lnTo>
                    <a:pt x="98511" y="7345"/>
                  </a:lnTo>
                  <a:lnTo>
                    <a:pt x="58978" y="27797"/>
                  </a:lnTo>
                  <a:lnTo>
                    <a:pt x="27797" y="58978"/>
                  </a:lnTo>
                  <a:lnTo>
                    <a:pt x="7345" y="98511"/>
                  </a:lnTo>
                  <a:lnTo>
                    <a:pt x="0" y="144017"/>
                  </a:lnTo>
                  <a:lnTo>
                    <a:pt x="7345" y="189524"/>
                  </a:lnTo>
                  <a:lnTo>
                    <a:pt x="27797" y="229057"/>
                  </a:lnTo>
                  <a:lnTo>
                    <a:pt x="58978" y="260238"/>
                  </a:lnTo>
                  <a:lnTo>
                    <a:pt x="98511" y="280690"/>
                  </a:lnTo>
                  <a:lnTo>
                    <a:pt x="144018" y="288035"/>
                  </a:lnTo>
                  <a:lnTo>
                    <a:pt x="189524" y="280690"/>
                  </a:lnTo>
                  <a:lnTo>
                    <a:pt x="229057" y="260238"/>
                  </a:lnTo>
                  <a:lnTo>
                    <a:pt x="260238" y="229057"/>
                  </a:lnTo>
                  <a:lnTo>
                    <a:pt x="280690" y="189524"/>
                  </a:lnTo>
                  <a:lnTo>
                    <a:pt x="288036" y="144017"/>
                  </a:lnTo>
                  <a:lnTo>
                    <a:pt x="280690" y="98511"/>
                  </a:lnTo>
                  <a:lnTo>
                    <a:pt x="260238" y="58978"/>
                  </a:lnTo>
                  <a:lnTo>
                    <a:pt x="229057" y="27797"/>
                  </a:lnTo>
                  <a:lnTo>
                    <a:pt x="189524" y="7345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6" name="object 66"/>
            <p:cNvSpPr/>
            <p:nvPr/>
          </p:nvSpPr>
          <p:spPr>
            <a:xfrm>
              <a:off x="3863340" y="2333244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0" y="144017"/>
                  </a:moveTo>
                  <a:lnTo>
                    <a:pt x="7345" y="98511"/>
                  </a:lnTo>
                  <a:lnTo>
                    <a:pt x="27797" y="58978"/>
                  </a:lnTo>
                  <a:lnTo>
                    <a:pt x="58978" y="27797"/>
                  </a:lnTo>
                  <a:lnTo>
                    <a:pt x="98511" y="7345"/>
                  </a:lnTo>
                  <a:lnTo>
                    <a:pt x="144018" y="0"/>
                  </a:lnTo>
                  <a:lnTo>
                    <a:pt x="189524" y="7345"/>
                  </a:lnTo>
                  <a:lnTo>
                    <a:pt x="229057" y="27797"/>
                  </a:lnTo>
                  <a:lnTo>
                    <a:pt x="260238" y="58978"/>
                  </a:lnTo>
                  <a:lnTo>
                    <a:pt x="280690" y="98511"/>
                  </a:lnTo>
                  <a:lnTo>
                    <a:pt x="288036" y="144017"/>
                  </a:lnTo>
                  <a:lnTo>
                    <a:pt x="280690" y="189524"/>
                  </a:lnTo>
                  <a:lnTo>
                    <a:pt x="260238" y="229057"/>
                  </a:lnTo>
                  <a:lnTo>
                    <a:pt x="229057" y="260238"/>
                  </a:lnTo>
                  <a:lnTo>
                    <a:pt x="189524" y="280690"/>
                  </a:lnTo>
                  <a:lnTo>
                    <a:pt x="144018" y="288035"/>
                  </a:lnTo>
                  <a:lnTo>
                    <a:pt x="98511" y="280690"/>
                  </a:lnTo>
                  <a:lnTo>
                    <a:pt x="58978" y="260238"/>
                  </a:lnTo>
                  <a:lnTo>
                    <a:pt x="27797" y="229057"/>
                  </a:lnTo>
                  <a:lnTo>
                    <a:pt x="7345" y="189524"/>
                  </a:lnTo>
                  <a:lnTo>
                    <a:pt x="0" y="144017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3962400" y="2350388"/>
            <a:ext cx="1022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latin typeface="Trebuchet MS"/>
                <a:cs typeface="Trebuchet MS"/>
              </a:rPr>
              <a:t>4</a:t>
            </a:r>
            <a:endParaRPr sz="1400" dirty="0">
              <a:latin typeface="Trebuchet MS"/>
              <a:cs typeface="Trebuchet MS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3587877" y="2174113"/>
            <a:ext cx="2748915" cy="3035300"/>
            <a:chOff x="3587877" y="2174113"/>
            <a:chExt cx="2748915" cy="3035300"/>
          </a:xfrm>
        </p:grpSpPr>
        <p:sp>
          <p:nvSpPr>
            <p:cNvPr id="69" name="object 69"/>
            <p:cNvSpPr/>
            <p:nvPr/>
          </p:nvSpPr>
          <p:spPr>
            <a:xfrm>
              <a:off x="3587877" y="2174112"/>
              <a:ext cx="2609850" cy="3035300"/>
            </a:xfrm>
            <a:custGeom>
              <a:avLst/>
              <a:gdLst/>
              <a:ahLst/>
              <a:cxnLst/>
              <a:rect l="l" t="t" r="r" b="b"/>
              <a:pathLst>
                <a:path w="2609850" h="3035300">
                  <a:moveTo>
                    <a:pt x="668782" y="2012315"/>
                  </a:moveTo>
                  <a:lnTo>
                    <a:pt x="586105" y="2033143"/>
                  </a:lnTo>
                  <a:lnTo>
                    <a:pt x="606818" y="2057196"/>
                  </a:lnTo>
                  <a:lnTo>
                    <a:pt x="157353" y="2444242"/>
                  </a:lnTo>
                  <a:lnTo>
                    <a:pt x="157099" y="2448306"/>
                  </a:lnTo>
                  <a:lnTo>
                    <a:pt x="161671" y="2453640"/>
                  </a:lnTo>
                  <a:lnTo>
                    <a:pt x="165735" y="2453894"/>
                  </a:lnTo>
                  <a:lnTo>
                    <a:pt x="615162" y="2066886"/>
                  </a:lnTo>
                  <a:lnTo>
                    <a:pt x="635889" y="2090928"/>
                  </a:lnTo>
                  <a:lnTo>
                    <a:pt x="654431" y="2046605"/>
                  </a:lnTo>
                  <a:lnTo>
                    <a:pt x="668782" y="2012315"/>
                  </a:lnTo>
                  <a:close/>
                </a:path>
                <a:path w="2609850" h="3035300">
                  <a:moveTo>
                    <a:pt x="837565" y="1192403"/>
                  </a:moveTo>
                  <a:lnTo>
                    <a:pt x="752729" y="1184402"/>
                  </a:lnTo>
                  <a:lnTo>
                    <a:pt x="764197" y="1214031"/>
                  </a:lnTo>
                  <a:lnTo>
                    <a:pt x="1651" y="1509649"/>
                  </a:lnTo>
                  <a:lnTo>
                    <a:pt x="0" y="1513332"/>
                  </a:lnTo>
                  <a:lnTo>
                    <a:pt x="1270" y="1516634"/>
                  </a:lnTo>
                  <a:lnTo>
                    <a:pt x="2540" y="1519809"/>
                  </a:lnTo>
                  <a:lnTo>
                    <a:pt x="6223" y="1521460"/>
                  </a:lnTo>
                  <a:lnTo>
                    <a:pt x="768781" y="1225854"/>
                  </a:lnTo>
                  <a:lnTo>
                    <a:pt x="780288" y="1255522"/>
                  </a:lnTo>
                  <a:lnTo>
                    <a:pt x="823264" y="1208151"/>
                  </a:lnTo>
                  <a:lnTo>
                    <a:pt x="837565" y="1192403"/>
                  </a:lnTo>
                  <a:close/>
                </a:path>
                <a:path w="2609850" h="3035300">
                  <a:moveTo>
                    <a:pt x="1511173" y="14351"/>
                  </a:moveTo>
                  <a:lnTo>
                    <a:pt x="1427226" y="0"/>
                  </a:lnTo>
                  <a:lnTo>
                    <a:pt x="1436458" y="30480"/>
                  </a:lnTo>
                  <a:lnTo>
                    <a:pt x="558292" y="297307"/>
                  </a:lnTo>
                  <a:lnTo>
                    <a:pt x="556387" y="300863"/>
                  </a:lnTo>
                  <a:lnTo>
                    <a:pt x="557403" y="304165"/>
                  </a:lnTo>
                  <a:lnTo>
                    <a:pt x="558419" y="307594"/>
                  </a:lnTo>
                  <a:lnTo>
                    <a:pt x="561975" y="309499"/>
                  </a:lnTo>
                  <a:lnTo>
                    <a:pt x="1440116" y="42557"/>
                  </a:lnTo>
                  <a:lnTo>
                    <a:pt x="1449324" y="72898"/>
                  </a:lnTo>
                  <a:lnTo>
                    <a:pt x="1499095" y="25781"/>
                  </a:lnTo>
                  <a:lnTo>
                    <a:pt x="1511173" y="14351"/>
                  </a:lnTo>
                  <a:close/>
                </a:path>
                <a:path w="2609850" h="3035300">
                  <a:moveTo>
                    <a:pt x="1646174" y="1712087"/>
                  </a:moveTo>
                  <a:lnTo>
                    <a:pt x="1567815" y="1745615"/>
                  </a:lnTo>
                  <a:lnTo>
                    <a:pt x="1591983" y="1766100"/>
                  </a:lnTo>
                  <a:lnTo>
                    <a:pt x="1188085" y="2242947"/>
                  </a:lnTo>
                  <a:lnTo>
                    <a:pt x="1185799" y="2245614"/>
                  </a:lnTo>
                  <a:lnTo>
                    <a:pt x="1186180" y="2249551"/>
                  </a:lnTo>
                  <a:lnTo>
                    <a:pt x="1191514" y="2254123"/>
                  </a:lnTo>
                  <a:lnTo>
                    <a:pt x="1195451" y="2253742"/>
                  </a:lnTo>
                  <a:lnTo>
                    <a:pt x="1197737" y="2251075"/>
                  </a:lnTo>
                  <a:lnTo>
                    <a:pt x="1601749" y="1774380"/>
                  </a:lnTo>
                  <a:lnTo>
                    <a:pt x="1625981" y="1794891"/>
                  </a:lnTo>
                  <a:lnTo>
                    <a:pt x="1636014" y="1753743"/>
                  </a:lnTo>
                  <a:lnTo>
                    <a:pt x="1636102" y="1753362"/>
                  </a:lnTo>
                  <a:lnTo>
                    <a:pt x="1646174" y="1712087"/>
                  </a:lnTo>
                  <a:close/>
                </a:path>
                <a:path w="2609850" h="3035300">
                  <a:moveTo>
                    <a:pt x="2609850" y="2444242"/>
                  </a:moveTo>
                  <a:lnTo>
                    <a:pt x="2605709" y="2412619"/>
                  </a:lnTo>
                  <a:lnTo>
                    <a:pt x="2598801" y="2359787"/>
                  </a:lnTo>
                  <a:lnTo>
                    <a:pt x="2537841" y="2419223"/>
                  </a:lnTo>
                  <a:lnTo>
                    <a:pt x="2567838" y="2429649"/>
                  </a:lnTo>
                  <a:lnTo>
                    <a:pt x="2359279" y="3029077"/>
                  </a:lnTo>
                  <a:lnTo>
                    <a:pt x="2360930" y="3032760"/>
                  </a:lnTo>
                  <a:lnTo>
                    <a:pt x="2364359" y="3033903"/>
                  </a:lnTo>
                  <a:lnTo>
                    <a:pt x="2367661" y="3035046"/>
                  </a:lnTo>
                  <a:lnTo>
                    <a:pt x="2371217" y="3033268"/>
                  </a:lnTo>
                  <a:lnTo>
                    <a:pt x="2579789" y="2433802"/>
                  </a:lnTo>
                  <a:lnTo>
                    <a:pt x="2609850" y="2444242"/>
                  </a:lnTo>
                  <a:close/>
                </a:path>
              </a:pathLst>
            </a:custGeom>
            <a:solidFill>
              <a:srgbClr val="001D5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0" name="object 70"/>
            <p:cNvSpPr/>
            <p:nvPr/>
          </p:nvSpPr>
          <p:spPr>
            <a:xfrm>
              <a:off x="6057290" y="3239350"/>
              <a:ext cx="279400" cy="279400"/>
            </a:xfrm>
            <a:custGeom>
              <a:avLst/>
              <a:gdLst/>
              <a:ahLst/>
              <a:cxnLst/>
              <a:rect l="l" t="t" r="r" b="b"/>
              <a:pathLst>
                <a:path w="279400" h="279400">
                  <a:moveTo>
                    <a:pt x="278993" y="130467"/>
                  </a:moveTo>
                  <a:lnTo>
                    <a:pt x="278269" y="116116"/>
                  </a:lnTo>
                  <a:lnTo>
                    <a:pt x="278231" y="115227"/>
                  </a:lnTo>
                  <a:lnTo>
                    <a:pt x="275945" y="100495"/>
                  </a:lnTo>
                  <a:lnTo>
                    <a:pt x="261086" y="59601"/>
                  </a:lnTo>
                  <a:lnTo>
                    <a:pt x="235559" y="25438"/>
                  </a:lnTo>
                  <a:lnTo>
                    <a:pt x="201180" y="0"/>
                  </a:lnTo>
                  <a:lnTo>
                    <a:pt x="221221" y="20027"/>
                  </a:lnTo>
                  <a:lnTo>
                    <a:pt x="225844" y="28981"/>
                  </a:lnTo>
                  <a:lnTo>
                    <a:pt x="241668" y="59563"/>
                  </a:lnTo>
                  <a:lnTo>
                    <a:pt x="249021" y="105067"/>
                  </a:lnTo>
                  <a:lnTo>
                    <a:pt x="241668" y="150583"/>
                  </a:lnTo>
                  <a:lnTo>
                    <a:pt x="221221" y="190106"/>
                  </a:lnTo>
                  <a:lnTo>
                    <a:pt x="190042" y="221297"/>
                  </a:lnTo>
                  <a:lnTo>
                    <a:pt x="150507" y="241744"/>
                  </a:lnTo>
                  <a:lnTo>
                    <a:pt x="105003" y="249085"/>
                  </a:lnTo>
                  <a:lnTo>
                    <a:pt x="59486" y="241744"/>
                  </a:lnTo>
                  <a:lnTo>
                    <a:pt x="28905" y="225933"/>
                  </a:lnTo>
                  <a:lnTo>
                    <a:pt x="19964" y="221297"/>
                  </a:lnTo>
                  <a:lnTo>
                    <a:pt x="0" y="201333"/>
                  </a:lnTo>
                  <a:lnTo>
                    <a:pt x="7213" y="213652"/>
                  </a:lnTo>
                  <a:lnTo>
                    <a:pt x="15722" y="224955"/>
                  </a:lnTo>
                  <a:lnTo>
                    <a:pt x="47345" y="253657"/>
                  </a:lnTo>
                  <a:lnTo>
                    <a:pt x="86207" y="272326"/>
                  </a:lnTo>
                  <a:lnTo>
                    <a:pt x="130403" y="279057"/>
                  </a:lnTo>
                  <a:lnTo>
                    <a:pt x="145643" y="278295"/>
                  </a:lnTo>
                  <a:lnTo>
                    <a:pt x="160375" y="276009"/>
                  </a:lnTo>
                  <a:lnTo>
                    <a:pt x="174599" y="272326"/>
                  </a:lnTo>
                  <a:lnTo>
                    <a:pt x="181279" y="269913"/>
                  </a:lnTo>
                  <a:lnTo>
                    <a:pt x="188315" y="267373"/>
                  </a:lnTo>
                  <a:lnTo>
                    <a:pt x="224891" y="245148"/>
                  </a:lnTo>
                  <a:lnTo>
                    <a:pt x="253593" y="213652"/>
                  </a:lnTo>
                  <a:lnTo>
                    <a:pt x="272262" y="174663"/>
                  </a:lnTo>
                  <a:lnTo>
                    <a:pt x="278231" y="145707"/>
                  </a:lnTo>
                  <a:lnTo>
                    <a:pt x="278993" y="130467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1" name="object 71"/>
            <p:cNvSpPr/>
            <p:nvPr/>
          </p:nvSpPr>
          <p:spPr>
            <a:xfrm>
              <a:off x="6018276" y="3200400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144018" y="0"/>
                  </a:moveTo>
                  <a:lnTo>
                    <a:pt x="98511" y="7345"/>
                  </a:lnTo>
                  <a:lnTo>
                    <a:pt x="58978" y="27797"/>
                  </a:lnTo>
                  <a:lnTo>
                    <a:pt x="27797" y="58978"/>
                  </a:lnTo>
                  <a:lnTo>
                    <a:pt x="7345" y="98511"/>
                  </a:lnTo>
                  <a:lnTo>
                    <a:pt x="0" y="144017"/>
                  </a:lnTo>
                  <a:lnTo>
                    <a:pt x="7345" y="189524"/>
                  </a:lnTo>
                  <a:lnTo>
                    <a:pt x="27797" y="229057"/>
                  </a:lnTo>
                  <a:lnTo>
                    <a:pt x="58978" y="260238"/>
                  </a:lnTo>
                  <a:lnTo>
                    <a:pt x="98511" y="280690"/>
                  </a:lnTo>
                  <a:lnTo>
                    <a:pt x="144018" y="288036"/>
                  </a:lnTo>
                  <a:lnTo>
                    <a:pt x="189524" y="280690"/>
                  </a:lnTo>
                  <a:lnTo>
                    <a:pt x="229057" y="260238"/>
                  </a:lnTo>
                  <a:lnTo>
                    <a:pt x="260238" y="229057"/>
                  </a:lnTo>
                  <a:lnTo>
                    <a:pt x="280690" y="189524"/>
                  </a:lnTo>
                  <a:lnTo>
                    <a:pt x="288036" y="144017"/>
                  </a:lnTo>
                  <a:lnTo>
                    <a:pt x="280690" y="98511"/>
                  </a:lnTo>
                  <a:lnTo>
                    <a:pt x="260238" y="58978"/>
                  </a:lnTo>
                  <a:lnTo>
                    <a:pt x="229057" y="27797"/>
                  </a:lnTo>
                  <a:lnTo>
                    <a:pt x="189524" y="7345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2" name="object 72"/>
            <p:cNvSpPr/>
            <p:nvPr/>
          </p:nvSpPr>
          <p:spPr>
            <a:xfrm>
              <a:off x="6018276" y="3200400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0" y="144017"/>
                  </a:moveTo>
                  <a:lnTo>
                    <a:pt x="7345" y="98511"/>
                  </a:lnTo>
                  <a:lnTo>
                    <a:pt x="27797" y="58978"/>
                  </a:lnTo>
                  <a:lnTo>
                    <a:pt x="58978" y="27797"/>
                  </a:lnTo>
                  <a:lnTo>
                    <a:pt x="98511" y="7345"/>
                  </a:lnTo>
                  <a:lnTo>
                    <a:pt x="144018" y="0"/>
                  </a:lnTo>
                  <a:lnTo>
                    <a:pt x="189524" y="7345"/>
                  </a:lnTo>
                  <a:lnTo>
                    <a:pt x="229057" y="27797"/>
                  </a:lnTo>
                  <a:lnTo>
                    <a:pt x="260238" y="58978"/>
                  </a:lnTo>
                  <a:lnTo>
                    <a:pt x="280690" y="98511"/>
                  </a:lnTo>
                  <a:lnTo>
                    <a:pt x="288036" y="144017"/>
                  </a:lnTo>
                  <a:lnTo>
                    <a:pt x="280690" y="189524"/>
                  </a:lnTo>
                  <a:lnTo>
                    <a:pt x="260238" y="229057"/>
                  </a:lnTo>
                  <a:lnTo>
                    <a:pt x="229057" y="260238"/>
                  </a:lnTo>
                  <a:lnTo>
                    <a:pt x="189524" y="280690"/>
                  </a:lnTo>
                  <a:lnTo>
                    <a:pt x="144018" y="288036"/>
                  </a:lnTo>
                  <a:lnTo>
                    <a:pt x="98511" y="280690"/>
                  </a:lnTo>
                  <a:lnTo>
                    <a:pt x="58978" y="260238"/>
                  </a:lnTo>
                  <a:lnTo>
                    <a:pt x="27797" y="229057"/>
                  </a:lnTo>
                  <a:lnTo>
                    <a:pt x="7345" y="189524"/>
                  </a:lnTo>
                  <a:lnTo>
                    <a:pt x="0" y="14401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73" name="object 73"/>
          <p:cNvGrpSpPr/>
          <p:nvPr/>
        </p:nvGrpSpPr>
        <p:grpSpPr>
          <a:xfrm>
            <a:off x="7485888" y="3787140"/>
            <a:ext cx="322580" cy="322580"/>
            <a:chOff x="7485888" y="3787140"/>
            <a:chExt cx="322580" cy="322580"/>
          </a:xfrm>
        </p:grpSpPr>
        <p:sp>
          <p:nvSpPr>
            <p:cNvPr id="74" name="object 74"/>
            <p:cNvSpPr/>
            <p:nvPr/>
          </p:nvSpPr>
          <p:spPr>
            <a:xfrm>
              <a:off x="7529474" y="3830662"/>
              <a:ext cx="279400" cy="279400"/>
            </a:xfrm>
            <a:custGeom>
              <a:avLst/>
              <a:gdLst/>
              <a:ahLst/>
              <a:cxnLst/>
              <a:rect l="l" t="t" r="r" b="b"/>
              <a:pathLst>
                <a:path w="279400" h="279400">
                  <a:moveTo>
                    <a:pt x="278993" y="130467"/>
                  </a:moveTo>
                  <a:lnTo>
                    <a:pt x="278269" y="116116"/>
                  </a:lnTo>
                  <a:lnTo>
                    <a:pt x="278231" y="115227"/>
                  </a:lnTo>
                  <a:lnTo>
                    <a:pt x="275945" y="100495"/>
                  </a:lnTo>
                  <a:lnTo>
                    <a:pt x="261086" y="59601"/>
                  </a:lnTo>
                  <a:lnTo>
                    <a:pt x="235559" y="25438"/>
                  </a:lnTo>
                  <a:lnTo>
                    <a:pt x="201180" y="0"/>
                  </a:lnTo>
                  <a:lnTo>
                    <a:pt x="221221" y="20027"/>
                  </a:lnTo>
                  <a:lnTo>
                    <a:pt x="225844" y="28981"/>
                  </a:lnTo>
                  <a:lnTo>
                    <a:pt x="241668" y="59563"/>
                  </a:lnTo>
                  <a:lnTo>
                    <a:pt x="249021" y="105067"/>
                  </a:lnTo>
                  <a:lnTo>
                    <a:pt x="241668" y="150583"/>
                  </a:lnTo>
                  <a:lnTo>
                    <a:pt x="221221" y="190106"/>
                  </a:lnTo>
                  <a:lnTo>
                    <a:pt x="190042" y="221297"/>
                  </a:lnTo>
                  <a:lnTo>
                    <a:pt x="150507" y="241744"/>
                  </a:lnTo>
                  <a:lnTo>
                    <a:pt x="105003" y="249085"/>
                  </a:lnTo>
                  <a:lnTo>
                    <a:pt x="59486" y="241744"/>
                  </a:lnTo>
                  <a:lnTo>
                    <a:pt x="28905" y="225933"/>
                  </a:lnTo>
                  <a:lnTo>
                    <a:pt x="19964" y="221297"/>
                  </a:lnTo>
                  <a:lnTo>
                    <a:pt x="0" y="201333"/>
                  </a:lnTo>
                  <a:lnTo>
                    <a:pt x="7213" y="213652"/>
                  </a:lnTo>
                  <a:lnTo>
                    <a:pt x="15722" y="224955"/>
                  </a:lnTo>
                  <a:lnTo>
                    <a:pt x="47345" y="253657"/>
                  </a:lnTo>
                  <a:lnTo>
                    <a:pt x="86207" y="272326"/>
                  </a:lnTo>
                  <a:lnTo>
                    <a:pt x="130403" y="279057"/>
                  </a:lnTo>
                  <a:lnTo>
                    <a:pt x="145643" y="278295"/>
                  </a:lnTo>
                  <a:lnTo>
                    <a:pt x="160375" y="276009"/>
                  </a:lnTo>
                  <a:lnTo>
                    <a:pt x="174599" y="272326"/>
                  </a:lnTo>
                  <a:lnTo>
                    <a:pt x="181279" y="269913"/>
                  </a:lnTo>
                  <a:lnTo>
                    <a:pt x="188315" y="267373"/>
                  </a:lnTo>
                  <a:lnTo>
                    <a:pt x="224891" y="245148"/>
                  </a:lnTo>
                  <a:lnTo>
                    <a:pt x="253593" y="213652"/>
                  </a:lnTo>
                  <a:lnTo>
                    <a:pt x="272262" y="174663"/>
                  </a:lnTo>
                  <a:lnTo>
                    <a:pt x="278231" y="145707"/>
                  </a:lnTo>
                  <a:lnTo>
                    <a:pt x="278993" y="130467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5" name="object 75"/>
            <p:cNvSpPr/>
            <p:nvPr/>
          </p:nvSpPr>
          <p:spPr>
            <a:xfrm>
              <a:off x="7490460" y="3791712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144018" y="0"/>
                  </a:moveTo>
                  <a:lnTo>
                    <a:pt x="98511" y="7345"/>
                  </a:lnTo>
                  <a:lnTo>
                    <a:pt x="58978" y="27797"/>
                  </a:lnTo>
                  <a:lnTo>
                    <a:pt x="27797" y="58978"/>
                  </a:lnTo>
                  <a:lnTo>
                    <a:pt x="7345" y="98511"/>
                  </a:lnTo>
                  <a:lnTo>
                    <a:pt x="0" y="144017"/>
                  </a:lnTo>
                  <a:lnTo>
                    <a:pt x="7345" y="189524"/>
                  </a:lnTo>
                  <a:lnTo>
                    <a:pt x="27797" y="229057"/>
                  </a:lnTo>
                  <a:lnTo>
                    <a:pt x="58978" y="260238"/>
                  </a:lnTo>
                  <a:lnTo>
                    <a:pt x="98511" y="280690"/>
                  </a:lnTo>
                  <a:lnTo>
                    <a:pt x="144018" y="288036"/>
                  </a:lnTo>
                  <a:lnTo>
                    <a:pt x="189524" y="280690"/>
                  </a:lnTo>
                  <a:lnTo>
                    <a:pt x="229057" y="260238"/>
                  </a:lnTo>
                  <a:lnTo>
                    <a:pt x="260238" y="229057"/>
                  </a:lnTo>
                  <a:lnTo>
                    <a:pt x="280690" y="189524"/>
                  </a:lnTo>
                  <a:lnTo>
                    <a:pt x="288036" y="144017"/>
                  </a:lnTo>
                  <a:lnTo>
                    <a:pt x="280690" y="98511"/>
                  </a:lnTo>
                  <a:lnTo>
                    <a:pt x="260238" y="58978"/>
                  </a:lnTo>
                  <a:lnTo>
                    <a:pt x="229057" y="27797"/>
                  </a:lnTo>
                  <a:lnTo>
                    <a:pt x="189524" y="7345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6" name="object 76"/>
            <p:cNvSpPr/>
            <p:nvPr/>
          </p:nvSpPr>
          <p:spPr>
            <a:xfrm>
              <a:off x="7490460" y="3791712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0" y="144017"/>
                  </a:moveTo>
                  <a:lnTo>
                    <a:pt x="7345" y="98511"/>
                  </a:lnTo>
                  <a:lnTo>
                    <a:pt x="27797" y="58978"/>
                  </a:lnTo>
                  <a:lnTo>
                    <a:pt x="58978" y="27797"/>
                  </a:lnTo>
                  <a:lnTo>
                    <a:pt x="98511" y="7345"/>
                  </a:lnTo>
                  <a:lnTo>
                    <a:pt x="144018" y="0"/>
                  </a:lnTo>
                  <a:lnTo>
                    <a:pt x="189524" y="7345"/>
                  </a:lnTo>
                  <a:lnTo>
                    <a:pt x="229057" y="27797"/>
                  </a:lnTo>
                  <a:lnTo>
                    <a:pt x="260238" y="58978"/>
                  </a:lnTo>
                  <a:lnTo>
                    <a:pt x="280690" y="98511"/>
                  </a:lnTo>
                  <a:lnTo>
                    <a:pt x="288036" y="144017"/>
                  </a:lnTo>
                  <a:lnTo>
                    <a:pt x="280690" y="189524"/>
                  </a:lnTo>
                  <a:lnTo>
                    <a:pt x="260238" y="229057"/>
                  </a:lnTo>
                  <a:lnTo>
                    <a:pt x="229057" y="260238"/>
                  </a:lnTo>
                  <a:lnTo>
                    <a:pt x="189524" y="280690"/>
                  </a:lnTo>
                  <a:lnTo>
                    <a:pt x="144018" y="288036"/>
                  </a:lnTo>
                  <a:lnTo>
                    <a:pt x="98511" y="280690"/>
                  </a:lnTo>
                  <a:lnTo>
                    <a:pt x="58978" y="260238"/>
                  </a:lnTo>
                  <a:lnTo>
                    <a:pt x="27797" y="229057"/>
                  </a:lnTo>
                  <a:lnTo>
                    <a:pt x="7345" y="189524"/>
                  </a:lnTo>
                  <a:lnTo>
                    <a:pt x="0" y="14401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7578090" y="3809441"/>
            <a:ext cx="1149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latin typeface="Trebuchet MS"/>
                <a:cs typeface="Trebuchet MS"/>
              </a:rPr>
              <a:t>6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858759" y="3804665"/>
            <a:ext cx="13779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Pain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point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description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117971" y="3218180"/>
            <a:ext cx="1022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latin typeface="Trebuchet MS"/>
                <a:cs typeface="Trebuchet MS"/>
              </a:rPr>
              <a:t>6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5007864" y="3338448"/>
            <a:ext cx="1017269" cy="177800"/>
          </a:xfrm>
          <a:custGeom>
            <a:avLst/>
            <a:gdLst/>
            <a:ahLst/>
            <a:cxnLst/>
            <a:rect l="l" t="t" r="r" b="b"/>
            <a:pathLst>
              <a:path w="1017270" h="177800">
                <a:moveTo>
                  <a:pt x="70103" y="102235"/>
                </a:moveTo>
                <a:lnTo>
                  <a:pt x="0" y="150749"/>
                </a:lnTo>
                <a:lnTo>
                  <a:pt x="80772" y="177673"/>
                </a:lnTo>
                <a:lnTo>
                  <a:pt x="76659" y="148589"/>
                </a:lnTo>
                <a:lnTo>
                  <a:pt x="60325" y="148589"/>
                </a:lnTo>
                <a:lnTo>
                  <a:pt x="57174" y="146287"/>
                </a:lnTo>
                <a:lnTo>
                  <a:pt x="57038" y="146287"/>
                </a:lnTo>
                <a:lnTo>
                  <a:pt x="56514" y="142621"/>
                </a:lnTo>
                <a:lnTo>
                  <a:pt x="56134" y="139191"/>
                </a:lnTo>
                <a:lnTo>
                  <a:pt x="58547" y="136016"/>
                </a:lnTo>
                <a:lnTo>
                  <a:pt x="74555" y="133714"/>
                </a:lnTo>
                <a:lnTo>
                  <a:pt x="70103" y="102235"/>
                </a:lnTo>
                <a:close/>
              </a:path>
              <a:path w="1017270" h="177800">
                <a:moveTo>
                  <a:pt x="74555" y="133714"/>
                </a:moveTo>
                <a:lnTo>
                  <a:pt x="58547" y="136016"/>
                </a:lnTo>
                <a:lnTo>
                  <a:pt x="56134" y="139191"/>
                </a:lnTo>
                <a:lnTo>
                  <a:pt x="56514" y="142621"/>
                </a:lnTo>
                <a:lnTo>
                  <a:pt x="57038" y="146287"/>
                </a:lnTo>
                <a:lnTo>
                  <a:pt x="57174" y="146287"/>
                </a:lnTo>
                <a:lnTo>
                  <a:pt x="60325" y="148589"/>
                </a:lnTo>
                <a:lnTo>
                  <a:pt x="76333" y="146287"/>
                </a:lnTo>
                <a:lnTo>
                  <a:pt x="74555" y="133714"/>
                </a:lnTo>
                <a:close/>
              </a:path>
              <a:path w="1017270" h="177800">
                <a:moveTo>
                  <a:pt x="76333" y="146287"/>
                </a:moveTo>
                <a:lnTo>
                  <a:pt x="60325" y="148589"/>
                </a:lnTo>
                <a:lnTo>
                  <a:pt x="76659" y="148589"/>
                </a:lnTo>
                <a:lnTo>
                  <a:pt x="76333" y="146287"/>
                </a:lnTo>
                <a:close/>
              </a:path>
              <a:path w="1017270" h="177800">
                <a:moveTo>
                  <a:pt x="1012825" y="0"/>
                </a:moveTo>
                <a:lnTo>
                  <a:pt x="1009269" y="380"/>
                </a:lnTo>
                <a:lnTo>
                  <a:pt x="74555" y="133714"/>
                </a:lnTo>
                <a:lnTo>
                  <a:pt x="76333" y="146287"/>
                </a:lnTo>
                <a:lnTo>
                  <a:pt x="1011047" y="12953"/>
                </a:lnTo>
                <a:lnTo>
                  <a:pt x="1014602" y="12573"/>
                </a:lnTo>
                <a:lnTo>
                  <a:pt x="1017015" y="9271"/>
                </a:lnTo>
                <a:lnTo>
                  <a:pt x="1016000" y="2412"/>
                </a:lnTo>
                <a:lnTo>
                  <a:pt x="1012825" y="0"/>
                </a:lnTo>
                <a:close/>
              </a:path>
            </a:pathLst>
          </a:custGeom>
          <a:solidFill>
            <a:srgbClr val="001D5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1" name="object 81"/>
          <p:cNvSpPr txBox="1"/>
          <p:nvPr/>
        </p:nvSpPr>
        <p:spPr>
          <a:xfrm>
            <a:off x="7369809" y="4792471"/>
            <a:ext cx="230759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Arrow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indicates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expected </a:t>
            </a:r>
            <a:r>
              <a:rPr sz="1400" dirty="0">
                <a:latin typeface="Calibri"/>
                <a:cs typeface="Calibri"/>
              </a:rPr>
              <a:t>position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pain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point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over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time </a:t>
            </a:r>
            <a:r>
              <a:rPr sz="1400" dirty="0">
                <a:latin typeface="Calibri"/>
                <a:cs typeface="Calibri"/>
              </a:rPr>
              <a:t>if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remedial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action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taken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82" name="object 8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</TotalTime>
  <Words>484</Words>
  <Application>Microsoft Office PowerPoint</Application>
  <PresentationFormat>Custom</PresentationFormat>
  <Paragraphs>46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Trebuchet MS</vt:lpstr>
      <vt:lpstr>Office Theme</vt:lpstr>
      <vt:lpstr>PowerPoint Presentation</vt:lpstr>
      <vt:lpstr>Pain Point Analysis – Overview</vt:lpstr>
      <vt:lpstr>Pain Point Analysis – Method</vt:lpstr>
      <vt:lpstr>Pain Point Analysis – Template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Management Consulting Toolkit: Fifty of the most versatile and value-adding tools used by the worldâ•Žs leading business analysts, transformation experts and management consultants.</dc:title>
  <dc:creator>Expert Toolkit</dc:creator>
  <cp:lastModifiedBy>Ozhan Atalay</cp:lastModifiedBy>
  <cp:revision>34</cp:revision>
  <dcterms:created xsi:type="dcterms:W3CDTF">2026-01-27T15:21:26Z</dcterms:created>
  <dcterms:modified xsi:type="dcterms:W3CDTF">2026-01-27T21:00:49Z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ligent">
    <vt:lpwstr>pdfHarmony 2.0 Linux Kernel 2.6 64bit Mar 13 2012 Library 9.0.1</vt:lpwstr>
  </property>
  <property fmtid="{D5CDD505-2E9C-101B-9397-08002B2CF9AE}" pid="3" name="Created">
    <vt:filetime>2019-08-20T00:00:00Z</vt:filetime>
  </property>
  <property fmtid="{D5CDD505-2E9C-101B-9397-08002B2CF9AE}" pid="4" name="Creator">
    <vt:lpwstr>Appligent pdfHarmony 2.0</vt:lpwstr>
  </property>
  <property fmtid="{D5CDD505-2E9C-101B-9397-08002B2CF9AE}" pid="5" name="LastSaved">
    <vt:filetime>2026-01-27T00:00:00Z</vt:filetime>
  </property>
  <property fmtid="{D5CDD505-2E9C-101B-9397-08002B2CF9AE}" pid="6" name="Producer">
    <vt:lpwstr>PDFium</vt:lpwstr>
  </property>
</Properties>
</file>