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371" r:id="rId2"/>
    <p:sldId id="372" r:id="rId3"/>
    <p:sldId id="373" r:id="rId4"/>
    <p:sldId id="374" r:id="rId5"/>
  </p:sldIdLst>
  <p:sldSz cx="10058400" cy="7772400"/>
  <p:notesSz cx="10058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0000"/>
    <a:srgbClr val="7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068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97538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D9FD9-8250-48B2-8AD6-1AB4C72D7C69}" type="datetimeFigureOut">
              <a:rPr lang="tr-TR" smtClean="0"/>
              <a:t>28.01.2026</a:t>
            </a:fld>
            <a:endParaRPr lang="tr-T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32163" y="971550"/>
            <a:ext cx="3394075" cy="2622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6475" y="3740150"/>
            <a:ext cx="8045450" cy="3060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97538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96689A-C2A7-4BC0-868B-888C0008021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7648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54380" y="7405218"/>
            <a:ext cx="4958080" cy="169277"/>
          </a:xfrm>
        </p:spPr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7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6751" y="152400"/>
            <a:ext cx="8067650" cy="853693"/>
          </a:xfrm>
        </p:spPr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71600" y="7423067"/>
            <a:ext cx="6858000" cy="430887"/>
          </a:xfrm>
        </p:spPr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7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762000" y="7382748"/>
            <a:ext cx="4958080" cy="338554"/>
          </a:xfrm>
        </p:spPr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8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762000" y="7382748"/>
            <a:ext cx="4958080" cy="338554"/>
          </a:xfrm>
        </p:spPr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6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10058400" y="0"/>
                </a:moveTo>
                <a:lnTo>
                  <a:pt x="0" y="0"/>
                </a:lnTo>
                <a:lnTo>
                  <a:pt x="0" y="1270"/>
                </a:lnTo>
                <a:lnTo>
                  <a:pt x="0" y="7772400"/>
                </a:lnTo>
                <a:lnTo>
                  <a:pt x="762" y="7772400"/>
                </a:lnTo>
                <a:lnTo>
                  <a:pt x="762" y="1270"/>
                </a:lnTo>
                <a:lnTo>
                  <a:pt x="10058400" y="1270"/>
                </a:lnTo>
                <a:lnTo>
                  <a:pt x="10058400" y="0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7065309" y="7389613"/>
            <a:ext cx="1659890" cy="33855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endParaRPr spc="-20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-26607" y="7257964"/>
            <a:ext cx="10058400" cy="457707"/>
          </a:xfrm>
          <a:custGeom>
            <a:avLst/>
            <a:gdLst/>
            <a:ahLst/>
            <a:cxnLst/>
            <a:rect l="l" t="t" r="r" b="b"/>
            <a:pathLst>
              <a:path w="10058400" h="431800">
                <a:moveTo>
                  <a:pt x="10058400" y="0"/>
                </a:moveTo>
                <a:lnTo>
                  <a:pt x="0" y="0"/>
                </a:lnTo>
                <a:lnTo>
                  <a:pt x="0" y="431292"/>
                </a:lnTo>
                <a:lnTo>
                  <a:pt x="10058400" y="431292"/>
                </a:lnTo>
                <a:lnTo>
                  <a:pt x="1005840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488441" y="1052322"/>
            <a:ext cx="9086215" cy="0"/>
          </a:xfrm>
          <a:custGeom>
            <a:avLst/>
            <a:gdLst/>
            <a:ahLst/>
            <a:cxnLst/>
            <a:rect l="l" t="t" r="r" b="b"/>
            <a:pathLst>
              <a:path w="9086215">
                <a:moveTo>
                  <a:pt x="0" y="0"/>
                </a:moveTo>
                <a:lnTo>
                  <a:pt x="9085834" y="0"/>
                </a:lnTo>
              </a:path>
            </a:pathLst>
          </a:custGeom>
          <a:ln w="1981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6750" y="120776"/>
            <a:ext cx="8054527" cy="8853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5038" y="1945639"/>
            <a:ext cx="9135110" cy="5144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62000" y="7382748"/>
            <a:ext cx="495808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385681" y="7486818"/>
            <a:ext cx="244855" cy="144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9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736" y="26894"/>
            <a:ext cx="1066800" cy="10668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3000" y="4495800"/>
            <a:ext cx="7851775" cy="1379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dirty="0">
                <a:solidFill>
                  <a:srgbClr val="464952"/>
                </a:solidFill>
                <a:latin typeface="Calibri"/>
                <a:cs typeface="Calibri"/>
              </a:rPr>
              <a:t>Swim</a:t>
            </a:r>
            <a:r>
              <a:rPr sz="4000" b="1" spc="-125" dirty="0">
                <a:solidFill>
                  <a:srgbClr val="464952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464952"/>
                </a:solidFill>
                <a:latin typeface="Calibri"/>
                <a:cs typeface="Calibri"/>
              </a:rPr>
              <a:t>Lane</a:t>
            </a:r>
            <a:r>
              <a:rPr sz="4000" b="1" spc="-125" dirty="0">
                <a:solidFill>
                  <a:srgbClr val="464952"/>
                </a:solidFill>
                <a:latin typeface="Calibri"/>
                <a:cs typeface="Calibri"/>
              </a:rPr>
              <a:t> </a:t>
            </a:r>
            <a:r>
              <a:rPr sz="4000" b="1">
                <a:solidFill>
                  <a:srgbClr val="464952"/>
                </a:solidFill>
                <a:latin typeface="Calibri"/>
                <a:cs typeface="Calibri"/>
              </a:rPr>
              <a:t>Process</a:t>
            </a:r>
            <a:r>
              <a:rPr sz="4000" b="1" spc="-110">
                <a:solidFill>
                  <a:srgbClr val="464952"/>
                </a:solidFill>
                <a:latin typeface="Calibri"/>
                <a:cs typeface="Calibri"/>
              </a:rPr>
              <a:t> </a:t>
            </a:r>
            <a:r>
              <a:rPr sz="4000" b="1" smtClean="0">
                <a:solidFill>
                  <a:srgbClr val="464952"/>
                </a:solidFill>
                <a:latin typeface="Calibri"/>
                <a:cs typeface="Calibri"/>
              </a:rPr>
              <a:t>Map</a:t>
            </a:r>
            <a:endParaRPr sz="40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</a:t>
            </a:r>
            <a:r>
              <a:rPr sz="2400" b="1" spc="-5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proven</a:t>
            </a:r>
            <a:r>
              <a:rPr sz="2400" b="1" spc="-6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approach</a:t>
            </a:r>
            <a:r>
              <a:rPr sz="2400" b="1" spc="-6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for</a:t>
            </a:r>
            <a:r>
              <a:rPr sz="2400" b="1" spc="-6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laying</a:t>
            </a:r>
            <a:r>
              <a:rPr sz="2400" b="1" spc="-5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out</a:t>
            </a:r>
            <a:r>
              <a:rPr sz="2400" b="1" spc="-6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</a:t>
            </a:r>
            <a:r>
              <a:rPr sz="2400" b="1" spc="-5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process</a:t>
            </a:r>
            <a:r>
              <a:rPr sz="2400" b="1" spc="-7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in</a:t>
            </a:r>
            <a:r>
              <a:rPr sz="2400" b="1" spc="-5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order</a:t>
            </a:r>
            <a:r>
              <a:rPr sz="2400" b="1" spc="-7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to</a:t>
            </a:r>
            <a:r>
              <a:rPr sz="2400" b="1" spc="-5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provide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clarity</a:t>
            </a:r>
            <a:r>
              <a:rPr sz="2400" b="1" spc="-6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around</a:t>
            </a:r>
            <a:r>
              <a:rPr sz="2400" b="1" spc="-5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accountabilities,</a:t>
            </a:r>
            <a:r>
              <a:rPr sz="2400" b="1" spc="-3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steps,</a:t>
            </a:r>
            <a:r>
              <a:rPr sz="2400" b="1" spc="-3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decisions</a:t>
            </a:r>
            <a:r>
              <a:rPr sz="2400" b="1" spc="-5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and</a:t>
            </a:r>
            <a:r>
              <a:rPr sz="2400" b="1" spc="-4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flows.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tr-TR" spc="-1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33400"/>
            <a:ext cx="8582990" cy="317675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20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10" dirty="0"/>
              <a:t>Swim</a:t>
            </a:r>
            <a:r>
              <a:rPr spc="-30" dirty="0"/>
              <a:t> </a:t>
            </a:r>
            <a:r>
              <a:rPr dirty="0"/>
              <a:t>Lane</a:t>
            </a:r>
            <a:r>
              <a:rPr spc="-45" dirty="0"/>
              <a:t> </a:t>
            </a:r>
            <a:r>
              <a:rPr dirty="0"/>
              <a:t>Process</a:t>
            </a:r>
            <a:r>
              <a:rPr spc="-60" dirty="0"/>
              <a:t> </a:t>
            </a:r>
            <a:r>
              <a:rPr spc="130" dirty="0"/>
              <a:t>Map</a:t>
            </a:r>
            <a:r>
              <a:rPr spc="-25" dirty="0"/>
              <a:t> </a:t>
            </a:r>
            <a:r>
              <a:rPr spc="420" dirty="0"/>
              <a:t>–</a:t>
            </a:r>
            <a:r>
              <a:rPr spc="-40" dirty="0"/>
              <a:t> </a:t>
            </a:r>
            <a:r>
              <a:rPr spc="-10" dirty="0"/>
              <a:t>Overview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8717" y="1211498"/>
            <a:ext cx="9192780" cy="202094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79488" y="1220139"/>
            <a:ext cx="9099550" cy="432434"/>
          </a:xfrm>
          <a:prstGeom prst="rect">
            <a:avLst/>
          </a:prstGeom>
          <a:solidFill>
            <a:srgbClr val="9C3636"/>
          </a:solidFill>
        </p:spPr>
        <p:txBody>
          <a:bodyPr vert="horz" wrap="square" lIns="0" tIns="4762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7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What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9488" y="1652142"/>
            <a:ext cx="9099550" cy="1507490"/>
          </a:xfrm>
          <a:prstGeom prst="rect">
            <a:avLst/>
          </a:prstGeom>
          <a:solidFill>
            <a:srgbClr val="FFFFFF"/>
          </a:solidFill>
          <a:ln w="6350">
            <a:solidFill>
              <a:srgbClr val="A6A6A6"/>
            </a:solidFill>
          </a:ln>
        </p:spPr>
        <p:txBody>
          <a:bodyPr vert="horz" wrap="square" lIns="0" tIns="131445" rIns="0" bIns="0" rtlCol="0">
            <a:spAutoFit/>
          </a:bodyPr>
          <a:lstStyle/>
          <a:p>
            <a:pPr marL="165735" marR="161290" indent="1905" algn="ctr">
              <a:lnSpc>
                <a:spcPct val="100000"/>
              </a:lnSpc>
              <a:spcBef>
                <a:spcPts val="1035"/>
              </a:spcBef>
            </a:pPr>
            <a:r>
              <a:rPr sz="1600" dirty="0">
                <a:latin typeface="Calibri"/>
                <a:cs typeface="Calibri"/>
              </a:rPr>
              <a:t>The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Swim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Lane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Process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Map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proven,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logical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concise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method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laying</a:t>
            </a:r>
            <a:r>
              <a:rPr sz="1600" spc="-7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out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business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or</a:t>
            </a:r>
            <a:r>
              <a:rPr sz="1600" spc="5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operational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process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way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that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provides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clarity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core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elements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such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process</a:t>
            </a:r>
            <a:r>
              <a:rPr sz="1600" spc="-10" dirty="0">
                <a:latin typeface="Calibri"/>
                <a:cs typeface="Calibri"/>
              </a:rPr>
              <a:t> actors,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decision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points, </a:t>
            </a:r>
            <a:r>
              <a:rPr sz="1600" dirty="0">
                <a:latin typeface="Calibri"/>
                <a:cs typeface="Calibri"/>
              </a:rPr>
              <a:t>process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steps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sequential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flows.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approach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format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process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map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also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accommodate </a:t>
            </a:r>
            <a:r>
              <a:rPr sz="1600" dirty="0">
                <a:latin typeface="Calibri"/>
                <a:cs typeface="Calibri"/>
              </a:rPr>
              <a:t>additional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notations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highlights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added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draw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attention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specific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areas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interest,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such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a </a:t>
            </a:r>
            <a:r>
              <a:rPr sz="1600" dirty="0">
                <a:latin typeface="Calibri"/>
                <a:cs typeface="Calibri"/>
              </a:rPr>
              <a:t>process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deficiencies,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process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volume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data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or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opportunities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improvement.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8717" y="3249154"/>
            <a:ext cx="9192780" cy="201932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79488" y="3256584"/>
            <a:ext cx="9099550" cy="432434"/>
          </a:xfrm>
          <a:prstGeom prst="rect">
            <a:avLst/>
          </a:prstGeom>
          <a:solidFill>
            <a:srgbClr val="9C3636"/>
          </a:solidFill>
        </p:spPr>
        <p:txBody>
          <a:bodyPr vert="horz" wrap="square" lIns="0" tIns="4762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7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When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9488" y="3688588"/>
            <a:ext cx="9099550" cy="1507490"/>
          </a:xfrm>
          <a:prstGeom prst="rect">
            <a:avLst/>
          </a:prstGeom>
          <a:solidFill>
            <a:srgbClr val="FFFFFF"/>
          </a:solidFill>
          <a:ln w="6350">
            <a:solidFill>
              <a:srgbClr val="A6A6A6"/>
            </a:solidFill>
          </a:ln>
        </p:spPr>
        <p:txBody>
          <a:bodyPr vert="horz" wrap="square" lIns="0" tIns="131445" rIns="0" bIns="0" rtlCol="0">
            <a:spAutoFit/>
          </a:bodyPr>
          <a:lstStyle/>
          <a:p>
            <a:pPr marL="208279" marR="202565" algn="ctr">
              <a:lnSpc>
                <a:spcPct val="100000"/>
              </a:lnSpc>
              <a:spcBef>
                <a:spcPts val="1035"/>
              </a:spcBef>
            </a:pPr>
            <a:r>
              <a:rPr sz="1600" dirty="0">
                <a:latin typeface="Calibri"/>
                <a:cs typeface="Calibri"/>
              </a:rPr>
              <a:t>The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Swim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Lane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Process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Map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effective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two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distinct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business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analysis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situations.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Firstly,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it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effective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at </a:t>
            </a:r>
            <a:r>
              <a:rPr sz="1600" dirty="0">
                <a:latin typeface="Calibri"/>
                <a:cs typeface="Calibri"/>
              </a:rPr>
              <a:t>laying</a:t>
            </a:r>
            <a:r>
              <a:rPr sz="1600" spc="-7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out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current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state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business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process,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highlighting</a:t>
            </a:r>
            <a:r>
              <a:rPr sz="1600" spc="-8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key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issues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socializing</a:t>
            </a:r>
            <a:r>
              <a:rPr sz="1600" spc="-7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process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amongst </a:t>
            </a:r>
            <a:r>
              <a:rPr sz="1600" spc="-20" dirty="0">
                <a:latin typeface="Calibri"/>
                <a:cs typeface="Calibri"/>
              </a:rPr>
              <a:t>stakeholders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awareness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agreement.</a:t>
            </a:r>
            <a:r>
              <a:rPr sz="1600" spc="-20" dirty="0">
                <a:latin typeface="Calibri"/>
                <a:cs typeface="Calibri"/>
              </a:rPr>
              <a:t> Secondly,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same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format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well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suited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capturing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a </a:t>
            </a:r>
            <a:r>
              <a:rPr sz="1600" dirty="0">
                <a:latin typeface="Calibri"/>
                <a:cs typeface="Calibri"/>
              </a:rPr>
              <a:t>proposed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future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state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–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with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emphasis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given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recommended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or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proposed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process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changes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and </a:t>
            </a:r>
            <a:r>
              <a:rPr sz="1600" spc="-10" dirty="0">
                <a:latin typeface="Calibri"/>
                <a:cs typeface="Calibri"/>
              </a:rPr>
              <a:t>improvements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address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identified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gaps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current state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process.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8717" y="5304975"/>
            <a:ext cx="9192780" cy="2011842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79475" y="5313095"/>
            <a:ext cx="9099550" cy="432434"/>
          </a:xfrm>
          <a:prstGeom prst="rect">
            <a:avLst/>
          </a:prstGeom>
          <a:solidFill>
            <a:srgbClr val="9C3636"/>
          </a:solidFill>
        </p:spPr>
        <p:txBody>
          <a:bodyPr vert="horz" wrap="square" lIns="0" tIns="482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8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Why</a:t>
            </a:r>
            <a:r>
              <a:rPr sz="20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sp>
        <p:nvSpPr>
          <p:cNvPr id="11" name="object 11"/>
          <p:cNvSpPr txBox="1"/>
          <p:nvPr/>
        </p:nvSpPr>
        <p:spPr>
          <a:xfrm>
            <a:off x="479475" y="5745098"/>
            <a:ext cx="9099550" cy="1507490"/>
          </a:xfrm>
          <a:prstGeom prst="rect">
            <a:avLst/>
          </a:prstGeom>
          <a:solidFill>
            <a:srgbClr val="FFFFFF"/>
          </a:solidFill>
          <a:ln w="6350">
            <a:solidFill>
              <a:srgbClr val="A6A6A6"/>
            </a:solidFill>
          </a:ln>
        </p:spPr>
        <p:txBody>
          <a:bodyPr vert="horz" wrap="square" lIns="0" tIns="132080" rIns="0" bIns="0" rtlCol="0">
            <a:spAutoFit/>
          </a:bodyPr>
          <a:lstStyle/>
          <a:p>
            <a:pPr marL="153035" marR="149860" algn="ctr">
              <a:lnSpc>
                <a:spcPct val="100000"/>
              </a:lnSpc>
              <a:spcBef>
                <a:spcPts val="1040"/>
              </a:spcBef>
            </a:pPr>
            <a:r>
              <a:rPr sz="1600" dirty="0">
                <a:latin typeface="Calibri"/>
                <a:cs typeface="Calibri"/>
              </a:rPr>
              <a:t>The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Swim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Lane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Process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Map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effective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at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capturing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conveying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core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elements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any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process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being analyzed.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It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simple,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logical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minimizes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risk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that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important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call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outs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within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process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will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get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lost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in</a:t>
            </a:r>
            <a:r>
              <a:rPr sz="1600" spc="50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overly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convoluted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process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diagram.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good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process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map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should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readily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understood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by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any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business professional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–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those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with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knowledge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actual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process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should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able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confidently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confirm</a:t>
            </a:r>
            <a:r>
              <a:rPr sz="1600" spc="-20" dirty="0">
                <a:latin typeface="Calibri"/>
                <a:cs typeface="Calibri"/>
              </a:rPr>
              <a:t> that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process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map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represents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reality.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This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tool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enables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this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occur.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20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10" dirty="0"/>
              <a:t>Swim</a:t>
            </a:r>
            <a:r>
              <a:rPr spc="-30" dirty="0"/>
              <a:t> </a:t>
            </a:r>
            <a:r>
              <a:rPr dirty="0"/>
              <a:t>Lane</a:t>
            </a:r>
            <a:r>
              <a:rPr spc="-45" dirty="0"/>
              <a:t> </a:t>
            </a:r>
            <a:r>
              <a:rPr dirty="0"/>
              <a:t>Process</a:t>
            </a:r>
            <a:r>
              <a:rPr spc="-60" dirty="0"/>
              <a:t> </a:t>
            </a:r>
            <a:r>
              <a:rPr spc="130" dirty="0"/>
              <a:t>Map</a:t>
            </a:r>
            <a:r>
              <a:rPr spc="-25" dirty="0"/>
              <a:t> </a:t>
            </a:r>
            <a:r>
              <a:rPr spc="420" dirty="0"/>
              <a:t>–</a:t>
            </a:r>
            <a:r>
              <a:rPr spc="-40" dirty="0"/>
              <a:t> </a:t>
            </a:r>
            <a:r>
              <a:rPr spc="60" dirty="0"/>
              <a:t>Method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58718" y="1197854"/>
            <a:ext cx="9275445" cy="6078220"/>
            <a:chOff x="458718" y="1197854"/>
            <a:chExt cx="9275445" cy="60782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8718" y="1197854"/>
              <a:ext cx="9275081" cy="607773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79488" y="1206449"/>
              <a:ext cx="9099550" cy="565150"/>
            </a:xfrm>
            <a:custGeom>
              <a:avLst/>
              <a:gdLst/>
              <a:ahLst/>
              <a:cxnLst/>
              <a:rect l="l" t="t" r="r" b="b"/>
              <a:pathLst>
                <a:path w="9099550" h="565150">
                  <a:moveTo>
                    <a:pt x="9099423" y="0"/>
                  </a:moveTo>
                  <a:lnTo>
                    <a:pt x="0" y="0"/>
                  </a:lnTo>
                  <a:lnTo>
                    <a:pt x="0" y="564819"/>
                  </a:lnTo>
                  <a:lnTo>
                    <a:pt x="9099423" y="564819"/>
                  </a:lnTo>
                  <a:lnTo>
                    <a:pt x="9099423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479488" y="1771345"/>
              <a:ext cx="9099550" cy="5380355"/>
            </a:xfrm>
            <a:custGeom>
              <a:avLst/>
              <a:gdLst/>
              <a:ahLst/>
              <a:cxnLst/>
              <a:rect l="l" t="t" r="r" b="b"/>
              <a:pathLst>
                <a:path w="9099550" h="5380355">
                  <a:moveTo>
                    <a:pt x="9099423" y="0"/>
                  </a:moveTo>
                  <a:lnTo>
                    <a:pt x="0" y="0"/>
                  </a:lnTo>
                  <a:lnTo>
                    <a:pt x="0" y="5380355"/>
                  </a:lnTo>
                  <a:lnTo>
                    <a:pt x="9099423" y="5380355"/>
                  </a:lnTo>
                  <a:lnTo>
                    <a:pt x="90994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476313" y="1768094"/>
              <a:ext cx="9105900" cy="5387340"/>
            </a:xfrm>
            <a:custGeom>
              <a:avLst/>
              <a:gdLst/>
              <a:ahLst/>
              <a:cxnLst/>
              <a:rect l="l" t="t" r="r" b="b"/>
              <a:pathLst>
                <a:path w="9105900" h="5387340">
                  <a:moveTo>
                    <a:pt x="0" y="3175"/>
                  </a:moveTo>
                  <a:lnTo>
                    <a:pt x="9105836" y="3175"/>
                  </a:lnTo>
                </a:path>
                <a:path w="9105900" h="5387340">
                  <a:moveTo>
                    <a:pt x="3175" y="0"/>
                  </a:moveTo>
                  <a:lnTo>
                    <a:pt x="3175" y="5386781"/>
                  </a:lnTo>
                </a:path>
                <a:path w="9105900" h="5387340">
                  <a:moveTo>
                    <a:pt x="9102661" y="0"/>
                  </a:moveTo>
                  <a:lnTo>
                    <a:pt x="9102661" y="5386781"/>
                  </a:lnTo>
                </a:path>
                <a:path w="9105900" h="5387340">
                  <a:moveTo>
                    <a:pt x="0" y="5383606"/>
                  </a:moveTo>
                  <a:lnTo>
                    <a:pt x="9105836" y="5383606"/>
                  </a:lnTo>
                </a:path>
              </a:pathLst>
            </a:custGeom>
            <a:ln w="635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233798" y="1307338"/>
            <a:ext cx="15906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How</a:t>
            </a:r>
            <a:r>
              <a:rPr sz="20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492817" y="2598229"/>
            <a:ext cx="5657850" cy="3729990"/>
            <a:chOff x="3492817" y="2598229"/>
            <a:chExt cx="5657850" cy="372999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02151" y="2607564"/>
              <a:ext cx="5638800" cy="371094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497579" y="2602992"/>
              <a:ext cx="5648325" cy="3720465"/>
            </a:xfrm>
            <a:custGeom>
              <a:avLst/>
              <a:gdLst/>
              <a:ahLst/>
              <a:cxnLst/>
              <a:rect l="l" t="t" r="r" b="b"/>
              <a:pathLst>
                <a:path w="5648325" h="3720465">
                  <a:moveTo>
                    <a:pt x="0" y="3720084"/>
                  </a:moveTo>
                  <a:lnTo>
                    <a:pt x="5647944" y="3720084"/>
                  </a:lnTo>
                  <a:lnTo>
                    <a:pt x="5647944" y="0"/>
                  </a:lnTo>
                  <a:lnTo>
                    <a:pt x="0" y="0"/>
                  </a:lnTo>
                  <a:lnTo>
                    <a:pt x="0" y="3720084"/>
                  </a:lnTo>
                  <a:close/>
                </a:path>
              </a:pathLst>
            </a:custGeom>
            <a:ln w="9144">
              <a:solidFill>
                <a:srgbClr val="3C3C3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97991" y="2147316"/>
            <a:ext cx="2367280" cy="60071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101600" marR="97155" algn="ctr">
              <a:lnSpc>
                <a:spcPct val="100000"/>
              </a:lnSpc>
              <a:spcBef>
                <a:spcPts val="300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1</a:t>
            </a:r>
            <a:r>
              <a:rPr sz="1100" dirty="0">
                <a:latin typeface="Calibri"/>
                <a:cs typeface="Calibri"/>
              </a:rPr>
              <a:t>. Name the </a:t>
            </a:r>
            <a:r>
              <a:rPr sz="1100" spc="-10" dirty="0">
                <a:latin typeface="Calibri"/>
                <a:cs typeface="Calibri"/>
              </a:rPr>
              <a:t>overarching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process </a:t>
            </a:r>
            <a:r>
              <a:rPr sz="1100" dirty="0">
                <a:latin typeface="Calibri"/>
                <a:cs typeface="Calibri"/>
              </a:rPr>
              <a:t>being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mapped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sub-</a:t>
            </a:r>
            <a:r>
              <a:rPr sz="1100" spc="-10" dirty="0">
                <a:latin typeface="Calibri"/>
                <a:cs typeface="Calibri"/>
              </a:rPr>
              <a:t>process </a:t>
            </a:r>
            <a:r>
              <a:rPr sz="1100" dirty="0">
                <a:latin typeface="Calibri"/>
                <a:cs typeface="Calibri"/>
              </a:rPr>
              <a:t>being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documented.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057525" y="2440304"/>
            <a:ext cx="715010" cy="314325"/>
          </a:xfrm>
          <a:custGeom>
            <a:avLst/>
            <a:gdLst/>
            <a:ahLst/>
            <a:cxnLst/>
            <a:rect l="l" t="t" r="r" b="b"/>
            <a:pathLst>
              <a:path w="715010" h="314325">
                <a:moveTo>
                  <a:pt x="641984" y="284582"/>
                </a:moveTo>
                <a:lnTo>
                  <a:pt x="629538" y="313817"/>
                </a:lnTo>
                <a:lnTo>
                  <a:pt x="714501" y="308610"/>
                </a:lnTo>
                <a:lnTo>
                  <a:pt x="699509" y="290957"/>
                </a:lnTo>
                <a:lnTo>
                  <a:pt x="656844" y="290957"/>
                </a:lnTo>
                <a:lnTo>
                  <a:pt x="653669" y="289560"/>
                </a:lnTo>
                <a:lnTo>
                  <a:pt x="641984" y="284582"/>
                </a:lnTo>
                <a:close/>
              </a:path>
              <a:path w="715010" h="314325">
                <a:moveTo>
                  <a:pt x="646956" y="272905"/>
                </a:moveTo>
                <a:lnTo>
                  <a:pt x="641984" y="284582"/>
                </a:lnTo>
                <a:lnTo>
                  <a:pt x="653669" y="289560"/>
                </a:lnTo>
                <a:lnTo>
                  <a:pt x="656844" y="290957"/>
                </a:lnTo>
                <a:lnTo>
                  <a:pt x="660336" y="289560"/>
                </a:lnTo>
                <a:lnTo>
                  <a:pt x="660603" y="289560"/>
                </a:lnTo>
                <a:lnTo>
                  <a:pt x="661924" y="286258"/>
                </a:lnTo>
                <a:lnTo>
                  <a:pt x="663321" y="282956"/>
                </a:lnTo>
                <a:lnTo>
                  <a:pt x="661797" y="279273"/>
                </a:lnTo>
                <a:lnTo>
                  <a:pt x="658622" y="277875"/>
                </a:lnTo>
                <a:lnTo>
                  <a:pt x="646956" y="272905"/>
                </a:lnTo>
                <a:close/>
              </a:path>
              <a:path w="715010" h="314325">
                <a:moveTo>
                  <a:pt x="659384" y="243712"/>
                </a:moveTo>
                <a:lnTo>
                  <a:pt x="646956" y="272905"/>
                </a:lnTo>
                <a:lnTo>
                  <a:pt x="658622" y="277875"/>
                </a:lnTo>
                <a:lnTo>
                  <a:pt x="661797" y="279273"/>
                </a:lnTo>
                <a:lnTo>
                  <a:pt x="663321" y="282956"/>
                </a:lnTo>
                <a:lnTo>
                  <a:pt x="661924" y="286258"/>
                </a:lnTo>
                <a:lnTo>
                  <a:pt x="660603" y="289560"/>
                </a:lnTo>
                <a:lnTo>
                  <a:pt x="660336" y="289560"/>
                </a:lnTo>
                <a:lnTo>
                  <a:pt x="656844" y="290957"/>
                </a:lnTo>
                <a:lnTo>
                  <a:pt x="699509" y="290957"/>
                </a:lnTo>
                <a:lnTo>
                  <a:pt x="659384" y="243712"/>
                </a:lnTo>
                <a:close/>
              </a:path>
              <a:path w="715010" h="314325">
                <a:moveTo>
                  <a:pt x="6476" y="0"/>
                </a:moveTo>
                <a:lnTo>
                  <a:pt x="2793" y="1524"/>
                </a:lnTo>
                <a:lnTo>
                  <a:pt x="1397" y="4699"/>
                </a:lnTo>
                <a:lnTo>
                  <a:pt x="0" y="8000"/>
                </a:lnTo>
                <a:lnTo>
                  <a:pt x="1524" y="11684"/>
                </a:lnTo>
                <a:lnTo>
                  <a:pt x="4699" y="13081"/>
                </a:lnTo>
                <a:lnTo>
                  <a:pt x="641984" y="284582"/>
                </a:lnTo>
                <a:lnTo>
                  <a:pt x="646956" y="272905"/>
                </a:lnTo>
                <a:lnTo>
                  <a:pt x="6476" y="0"/>
                </a:lnTo>
                <a:close/>
              </a:path>
            </a:pathLst>
          </a:custGeom>
          <a:solidFill>
            <a:srgbClr val="8A8A8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697991" y="3128772"/>
            <a:ext cx="2367280" cy="60071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107950" marR="103505" algn="ctr">
              <a:lnSpc>
                <a:spcPct val="100000"/>
              </a:lnSpc>
              <a:spcBef>
                <a:spcPts val="290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2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List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roles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are </a:t>
            </a:r>
            <a:r>
              <a:rPr sz="1100" spc="-10" dirty="0">
                <a:latin typeface="Calibri"/>
                <a:cs typeface="Calibri"/>
              </a:rPr>
              <a:t>involved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process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vertically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down</a:t>
            </a:r>
            <a:r>
              <a:rPr sz="1100" spc="-25" dirty="0">
                <a:latin typeface="Calibri"/>
                <a:cs typeface="Calibri"/>
              </a:rPr>
              <a:t> the </a:t>
            </a:r>
            <a:r>
              <a:rPr sz="1100" spc="-10" dirty="0">
                <a:latin typeface="Calibri"/>
                <a:cs typeface="Calibri"/>
              </a:rPr>
              <a:t>page.</a:t>
            </a:r>
            <a:endParaRPr sz="1100" dirty="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93229" y="3422015"/>
            <a:ext cx="2953385" cy="1630680"/>
            <a:chOff x="693229" y="3422015"/>
            <a:chExt cx="2953385" cy="1630680"/>
          </a:xfrm>
        </p:grpSpPr>
        <p:sp>
          <p:nvSpPr>
            <p:cNvPr id="16" name="object 16"/>
            <p:cNvSpPr/>
            <p:nvPr/>
          </p:nvSpPr>
          <p:spPr>
            <a:xfrm>
              <a:off x="3057778" y="3422015"/>
              <a:ext cx="588645" cy="168275"/>
            </a:xfrm>
            <a:custGeom>
              <a:avLst/>
              <a:gdLst/>
              <a:ahLst/>
              <a:cxnLst/>
              <a:rect l="l" t="t" r="r" b="b"/>
              <a:pathLst>
                <a:path w="588645" h="168275">
                  <a:moveTo>
                    <a:pt x="512797" y="136818"/>
                  </a:moveTo>
                  <a:lnTo>
                    <a:pt x="505206" y="167767"/>
                  </a:lnTo>
                  <a:lnTo>
                    <a:pt x="588263" y="148717"/>
                  </a:lnTo>
                  <a:lnTo>
                    <a:pt x="578821" y="140715"/>
                  </a:lnTo>
                  <a:lnTo>
                    <a:pt x="528573" y="140715"/>
                  </a:lnTo>
                  <a:lnTo>
                    <a:pt x="525144" y="139826"/>
                  </a:lnTo>
                  <a:lnTo>
                    <a:pt x="512797" y="136818"/>
                  </a:lnTo>
                  <a:close/>
                </a:path>
                <a:path w="588645" h="168275">
                  <a:moveTo>
                    <a:pt x="515820" y="124490"/>
                  </a:moveTo>
                  <a:lnTo>
                    <a:pt x="512797" y="136818"/>
                  </a:lnTo>
                  <a:lnTo>
                    <a:pt x="525144" y="139826"/>
                  </a:lnTo>
                  <a:lnTo>
                    <a:pt x="528573" y="140715"/>
                  </a:lnTo>
                  <a:lnTo>
                    <a:pt x="532003" y="138684"/>
                  </a:lnTo>
                  <a:lnTo>
                    <a:pt x="532765" y="135255"/>
                  </a:lnTo>
                  <a:lnTo>
                    <a:pt x="533654" y="131825"/>
                  </a:lnTo>
                  <a:lnTo>
                    <a:pt x="531494" y="128397"/>
                  </a:lnTo>
                  <a:lnTo>
                    <a:pt x="528193" y="127508"/>
                  </a:lnTo>
                  <a:lnTo>
                    <a:pt x="515820" y="124490"/>
                  </a:lnTo>
                  <a:close/>
                </a:path>
                <a:path w="588645" h="168275">
                  <a:moveTo>
                    <a:pt x="523367" y="93725"/>
                  </a:moveTo>
                  <a:lnTo>
                    <a:pt x="515820" y="124490"/>
                  </a:lnTo>
                  <a:lnTo>
                    <a:pt x="528193" y="127508"/>
                  </a:lnTo>
                  <a:lnTo>
                    <a:pt x="531494" y="128397"/>
                  </a:lnTo>
                  <a:lnTo>
                    <a:pt x="533654" y="131825"/>
                  </a:lnTo>
                  <a:lnTo>
                    <a:pt x="532765" y="135255"/>
                  </a:lnTo>
                  <a:lnTo>
                    <a:pt x="532003" y="138684"/>
                  </a:lnTo>
                  <a:lnTo>
                    <a:pt x="528573" y="140715"/>
                  </a:lnTo>
                  <a:lnTo>
                    <a:pt x="578821" y="140715"/>
                  </a:lnTo>
                  <a:lnTo>
                    <a:pt x="523367" y="93725"/>
                  </a:lnTo>
                  <a:close/>
                </a:path>
                <a:path w="588645" h="168275">
                  <a:moveTo>
                    <a:pt x="5079" y="0"/>
                  </a:moveTo>
                  <a:lnTo>
                    <a:pt x="1650" y="2032"/>
                  </a:lnTo>
                  <a:lnTo>
                    <a:pt x="762" y="5461"/>
                  </a:lnTo>
                  <a:lnTo>
                    <a:pt x="0" y="8889"/>
                  </a:lnTo>
                  <a:lnTo>
                    <a:pt x="2031" y="12319"/>
                  </a:lnTo>
                  <a:lnTo>
                    <a:pt x="5460" y="13208"/>
                  </a:lnTo>
                  <a:lnTo>
                    <a:pt x="512797" y="136818"/>
                  </a:lnTo>
                  <a:lnTo>
                    <a:pt x="515820" y="124490"/>
                  </a:lnTo>
                  <a:lnTo>
                    <a:pt x="8508" y="762"/>
                  </a:lnTo>
                  <a:lnTo>
                    <a:pt x="5079" y="0"/>
                  </a:lnTo>
                  <a:close/>
                </a:path>
              </a:pathLst>
            </a:custGeom>
            <a:solidFill>
              <a:srgbClr val="8A8A8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697991" y="4108704"/>
              <a:ext cx="2367280" cy="939165"/>
            </a:xfrm>
            <a:custGeom>
              <a:avLst/>
              <a:gdLst/>
              <a:ahLst/>
              <a:cxnLst/>
              <a:rect l="l" t="t" r="r" b="b"/>
              <a:pathLst>
                <a:path w="2367280" h="939164">
                  <a:moveTo>
                    <a:pt x="0" y="938784"/>
                  </a:moveTo>
                  <a:lnTo>
                    <a:pt x="2366772" y="938784"/>
                  </a:lnTo>
                  <a:lnTo>
                    <a:pt x="2366772" y="0"/>
                  </a:lnTo>
                  <a:lnTo>
                    <a:pt x="0" y="0"/>
                  </a:lnTo>
                  <a:lnTo>
                    <a:pt x="0" y="938784"/>
                  </a:lnTo>
                  <a:close/>
                </a:path>
              </a:pathLst>
            </a:custGeom>
            <a:ln w="9144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702563" y="4133850"/>
            <a:ext cx="2362200" cy="864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1600" marR="101600" algn="ctr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latin typeface="Calibri"/>
                <a:cs typeface="Calibri"/>
              </a:rPr>
              <a:t>Step 3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Use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boxes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indicate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process </a:t>
            </a:r>
            <a:r>
              <a:rPr sz="1100" dirty="0">
                <a:latin typeface="Calibri"/>
                <a:cs typeface="Calibri"/>
              </a:rPr>
              <a:t>steps,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tasks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or activities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– </a:t>
            </a:r>
            <a:r>
              <a:rPr sz="1100" spc="-10" dirty="0">
                <a:latin typeface="Calibri"/>
                <a:cs typeface="Calibri"/>
              </a:rPr>
              <a:t>ensuring </a:t>
            </a:r>
            <a:r>
              <a:rPr sz="1100" dirty="0">
                <a:latin typeface="Calibri"/>
                <a:cs typeface="Calibri"/>
              </a:rPr>
              <a:t>they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are positioned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correct</a:t>
            </a:r>
            <a:r>
              <a:rPr sz="1100" spc="-20" dirty="0">
                <a:latin typeface="Calibri"/>
                <a:cs typeface="Calibri"/>
              </a:rPr>
              <a:t> role </a:t>
            </a:r>
            <a:r>
              <a:rPr sz="1100" dirty="0">
                <a:latin typeface="Calibri"/>
                <a:cs typeface="Calibri"/>
              </a:rPr>
              <a:t>lane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sequence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flows</a:t>
            </a:r>
            <a:r>
              <a:rPr sz="1100" spc="5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from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left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right.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97991" y="6425184"/>
            <a:ext cx="2367280" cy="60071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114300" marR="109855" algn="ctr">
              <a:lnSpc>
                <a:spcPct val="100000"/>
              </a:lnSpc>
              <a:spcBef>
                <a:spcPts val="300"/>
              </a:spcBef>
            </a:pPr>
            <a:r>
              <a:rPr sz="1100" b="1" dirty="0">
                <a:latin typeface="Calibri"/>
                <a:cs typeface="Calibri"/>
              </a:rPr>
              <a:t>Step 5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Use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ovals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indicate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inputs</a:t>
            </a:r>
            <a:r>
              <a:rPr sz="1100" spc="-25" dirty="0">
                <a:latin typeface="Calibri"/>
                <a:cs typeface="Calibri"/>
              </a:rPr>
              <a:t> or </a:t>
            </a:r>
            <a:r>
              <a:rPr sz="1100" dirty="0">
                <a:latin typeface="Calibri"/>
                <a:cs typeface="Calibri"/>
              </a:rPr>
              <a:t>outputs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are involved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each </a:t>
            </a:r>
            <a:r>
              <a:rPr sz="1100" dirty="0">
                <a:latin typeface="Calibri"/>
                <a:cs typeface="Calibri"/>
              </a:rPr>
              <a:t>process</a:t>
            </a:r>
            <a:r>
              <a:rPr sz="1100" spc="-5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step.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97991" y="5516879"/>
            <a:ext cx="2367280" cy="60071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90805" marR="86995" indent="-635" algn="ctr">
              <a:lnSpc>
                <a:spcPct val="100000"/>
              </a:lnSpc>
              <a:spcBef>
                <a:spcPts val="295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4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Use </a:t>
            </a:r>
            <a:r>
              <a:rPr sz="1100" spc="-10" dirty="0">
                <a:latin typeface="Calibri"/>
                <a:cs typeface="Calibri"/>
              </a:rPr>
              <a:t>diamonds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indicate decision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points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involved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 the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process flow.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487923" y="6434328"/>
            <a:ext cx="2367280" cy="60071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134620" marR="128905" algn="ctr">
              <a:lnSpc>
                <a:spcPct val="100000"/>
              </a:lnSpc>
              <a:spcBef>
                <a:spcPts val="305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6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Use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call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out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boxes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indicate </a:t>
            </a:r>
            <a:r>
              <a:rPr sz="1100" dirty="0">
                <a:latin typeface="Calibri"/>
                <a:cs typeface="Calibri"/>
              </a:rPr>
              <a:t>process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issues,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opportunities </a:t>
            </a:r>
            <a:r>
              <a:rPr sz="1100" spc="-25" dirty="0">
                <a:latin typeface="Calibri"/>
                <a:cs typeface="Calibri"/>
              </a:rPr>
              <a:t>for </a:t>
            </a:r>
            <a:r>
              <a:rPr sz="1100" spc="-10" dirty="0">
                <a:latin typeface="Calibri"/>
                <a:cs typeface="Calibri"/>
              </a:rPr>
              <a:t>improvement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other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salient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points.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057525" y="3692651"/>
            <a:ext cx="4987290" cy="3041015"/>
          </a:xfrm>
          <a:custGeom>
            <a:avLst/>
            <a:gdLst/>
            <a:ahLst/>
            <a:cxnLst/>
            <a:rect l="l" t="t" r="r" b="b"/>
            <a:pathLst>
              <a:path w="4987290" h="3041015">
                <a:moveTo>
                  <a:pt x="875538" y="2311908"/>
                </a:moveTo>
                <a:lnTo>
                  <a:pt x="792607" y="2331339"/>
                </a:lnTo>
                <a:lnTo>
                  <a:pt x="812914" y="2355735"/>
                </a:lnTo>
                <a:lnTo>
                  <a:pt x="3175" y="3028645"/>
                </a:lnTo>
                <a:lnTo>
                  <a:pt x="508" y="3030893"/>
                </a:lnTo>
                <a:lnTo>
                  <a:pt x="127" y="3034893"/>
                </a:lnTo>
                <a:lnTo>
                  <a:pt x="2413" y="3037598"/>
                </a:lnTo>
                <a:lnTo>
                  <a:pt x="4572" y="3040291"/>
                </a:lnTo>
                <a:lnTo>
                  <a:pt x="8636" y="3040659"/>
                </a:lnTo>
                <a:lnTo>
                  <a:pt x="11303" y="3038411"/>
                </a:lnTo>
                <a:lnTo>
                  <a:pt x="821055" y="2365502"/>
                </a:lnTo>
                <a:lnTo>
                  <a:pt x="841375" y="2389886"/>
                </a:lnTo>
                <a:lnTo>
                  <a:pt x="860894" y="2345309"/>
                </a:lnTo>
                <a:lnTo>
                  <a:pt x="875538" y="2311908"/>
                </a:lnTo>
                <a:close/>
              </a:path>
              <a:path w="4987290" h="3041015">
                <a:moveTo>
                  <a:pt x="875538" y="0"/>
                </a:moveTo>
                <a:lnTo>
                  <a:pt x="795020" y="27686"/>
                </a:lnTo>
                <a:lnTo>
                  <a:pt x="817664" y="49923"/>
                </a:lnTo>
                <a:lnTo>
                  <a:pt x="2667" y="880745"/>
                </a:lnTo>
                <a:lnTo>
                  <a:pt x="254" y="883158"/>
                </a:lnTo>
                <a:lnTo>
                  <a:pt x="254" y="887222"/>
                </a:lnTo>
                <a:lnTo>
                  <a:pt x="2794" y="889635"/>
                </a:lnTo>
                <a:lnTo>
                  <a:pt x="5334" y="892175"/>
                </a:lnTo>
                <a:lnTo>
                  <a:pt x="9131" y="892175"/>
                </a:lnTo>
                <a:lnTo>
                  <a:pt x="11811" y="889635"/>
                </a:lnTo>
                <a:lnTo>
                  <a:pt x="826770" y="58851"/>
                </a:lnTo>
                <a:lnTo>
                  <a:pt x="849376" y="81026"/>
                </a:lnTo>
                <a:lnTo>
                  <a:pt x="863142" y="38354"/>
                </a:lnTo>
                <a:lnTo>
                  <a:pt x="875538" y="0"/>
                </a:lnTo>
                <a:close/>
              </a:path>
              <a:path w="4987290" h="3041015">
                <a:moveTo>
                  <a:pt x="1038225" y="364236"/>
                </a:moveTo>
                <a:lnTo>
                  <a:pt x="966851" y="410718"/>
                </a:lnTo>
                <a:lnTo>
                  <a:pt x="994219" y="426732"/>
                </a:lnTo>
                <a:lnTo>
                  <a:pt x="0" y="2123567"/>
                </a:lnTo>
                <a:lnTo>
                  <a:pt x="1016" y="2127504"/>
                </a:lnTo>
                <a:lnTo>
                  <a:pt x="7112" y="2131060"/>
                </a:lnTo>
                <a:lnTo>
                  <a:pt x="10922" y="2130044"/>
                </a:lnTo>
                <a:lnTo>
                  <a:pt x="1005268" y="433197"/>
                </a:lnTo>
                <a:lnTo>
                  <a:pt x="1032637" y="449199"/>
                </a:lnTo>
                <a:lnTo>
                  <a:pt x="1035024" y="412750"/>
                </a:lnTo>
                <a:lnTo>
                  <a:pt x="1035100" y="411734"/>
                </a:lnTo>
                <a:lnTo>
                  <a:pt x="1038225" y="364236"/>
                </a:lnTo>
                <a:close/>
              </a:path>
              <a:path w="4987290" h="3041015">
                <a:moveTo>
                  <a:pt x="4986782" y="1165860"/>
                </a:moveTo>
                <a:lnTo>
                  <a:pt x="4908042" y="1198245"/>
                </a:lnTo>
                <a:lnTo>
                  <a:pt x="4931956" y="1219098"/>
                </a:lnTo>
                <a:lnTo>
                  <a:pt x="3619373" y="2722842"/>
                </a:lnTo>
                <a:lnTo>
                  <a:pt x="3619373" y="911364"/>
                </a:lnTo>
                <a:lnTo>
                  <a:pt x="3651123" y="911364"/>
                </a:lnTo>
                <a:lnTo>
                  <a:pt x="3641598" y="892302"/>
                </a:lnTo>
                <a:lnTo>
                  <a:pt x="3613023" y="835152"/>
                </a:lnTo>
                <a:lnTo>
                  <a:pt x="3574923" y="911364"/>
                </a:lnTo>
                <a:lnTo>
                  <a:pt x="3606673" y="911364"/>
                </a:lnTo>
                <a:lnTo>
                  <a:pt x="3606673" y="2746375"/>
                </a:lnTo>
                <a:lnTo>
                  <a:pt x="3609467" y="2749296"/>
                </a:lnTo>
                <a:lnTo>
                  <a:pt x="3616579" y="2749296"/>
                </a:lnTo>
                <a:lnTo>
                  <a:pt x="3619373" y="2746375"/>
                </a:lnTo>
                <a:lnTo>
                  <a:pt x="3619373" y="2735389"/>
                </a:lnTo>
                <a:lnTo>
                  <a:pt x="3620643" y="2736469"/>
                </a:lnTo>
                <a:lnTo>
                  <a:pt x="3624580" y="2736215"/>
                </a:lnTo>
                <a:lnTo>
                  <a:pt x="3626993" y="2733548"/>
                </a:lnTo>
                <a:lnTo>
                  <a:pt x="4941519" y="1227442"/>
                </a:lnTo>
                <a:lnTo>
                  <a:pt x="4965446" y="1248283"/>
                </a:lnTo>
                <a:lnTo>
                  <a:pt x="4976152" y="1206881"/>
                </a:lnTo>
                <a:lnTo>
                  <a:pt x="4976228" y="1206627"/>
                </a:lnTo>
                <a:lnTo>
                  <a:pt x="4986782" y="1165860"/>
                </a:lnTo>
                <a:close/>
              </a:path>
            </a:pathLst>
          </a:custGeom>
          <a:solidFill>
            <a:srgbClr val="8A8A8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2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20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10" dirty="0"/>
              <a:t>Swim</a:t>
            </a:r>
            <a:r>
              <a:rPr spc="-25" dirty="0"/>
              <a:t> </a:t>
            </a:r>
            <a:r>
              <a:rPr dirty="0"/>
              <a:t>Lane</a:t>
            </a:r>
            <a:r>
              <a:rPr spc="-40" dirty="0"/>
              <a:t> </a:t>
            </a:r>
            <a:r>
              <a:rPr dirty="0"/>
              <a:t>Process</a:t>
            </a:r>
            <a:r>
              <a:rPr spc="-55" dirty="0"/>
              <a:t> </a:t>
            </a:r>
            <a:r>
              <a:rPr spc="130" dirty="0"/>
              <a:t>Map</a:t>
            </a:r>
            <a:r>
              <a:rPr spc="-20" dirty="0"/>
              <a:t> </a:t>
            </a:r>
            <a:r>
              <a:rPr spc="420" dirty="0"/>
              <a:t>–</a:t>
            </a:r>
            <a:r>
              <a:rPr spc="-540" dirty="0"/>
              <a:t> </a:t>
            </a:r>
            <a:r>
              <a:rPr spc="-10" dirty="0"/>
              <a:t>Template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862393" y="1217485"/>
            <a:ext cx="8721090" cy="390525"/>
            <a:chOff x="862393" y="1217485"/>
            <a:chExt cx="8721090" cy="390525"/>
          </a:xfrm>
        </p:grpSpPr>
        <p:sp>
          <p:nvSpPr>
            <p:cNvPr id="4" name="object 4"/>
            <p:cNvSpPr/>
            <p:nvPr/>
          </p:nvSpPr>
          <p:spPr>
            <a:xfrm>
              <a:off x="867155" y="1222247"/>
              <a:ext cx="8711565" cy="190500"/>
            </a:xfrm>
            <a:custGeom>
              <a:avLst/>
              <a:gdLst/>
              <a:ahLst/>
              <a:cxnLst/>
              <a:rect l="l" t="t" r="r" b="b"/>
              <a:pathLst>
                <a:path w="8711565" h="190500">
                  <a:moveTo>
                    <a:pt x="8711184" y="0"/>
                  </a:moveTo>
                  <a:lnTo>
                    <a:pt x="0" y="0"/>
                  </a:lnTo>
                  <a:lnTo>
                    <a:pt x="0" y="190500"/>
                  </a:lnTo>
                  <a:lnTo>
                    <a:pt x="8711184" y="190500"/>
                  </a:lnTo>
                  <a:lnTo>
                    <a:pt x="8711184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867155" y="1222247"/>
              <a:ext cx="8711565" cy="190500"/>
            </a:xfrm>
            <a:custGeom>
              <a:avLst/>
              <a:gdLst/>
              <a:ahLst/>
              <a:cxnLst/>
              <a:rect l="l" t="t" r="r" b="b"/>
              <a:pathLst>
                <a:path w="8711565" h="190500">
                  <a:moveTo>
                    <a:pt x="0" y="190500"/>
                  </a:moveTo>
                  <a:lnTo>
                    <a:pt x="8711184" y="190500"/>
                  </a:lnTo>
                  <a:lnTo>
                    <a:pt x="8711184" y="0"/>
                  </a:lnTo>
                  <a:lnTo>
                    <a:pt x="0" y="0"/>
                  </a:lnTo>
                  <a:lnTo>
                    <a:pt x="0" y="19050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867155" y="1412747"/>
              <a:ext cx="8711565" cy="178435"/>
            </a:xfrm>
            <a:custGeom>
              <a:avLst/>
              <a:gdLst/>
              <a:ahLst/>
              <a:cxnLst/>
              <a:rect l="l" t="t" r="r" b="b"/>
              <a:pathLst>
                <a:path w="8711565" h="178434">
                  <a:moveTo>
                    <a:pt x="0" y="178307"/>
                  </a:moveTo>
                  <a:lnTo>
                    <a:pt x="8711184" y="178307"/>
                  </a:lnTo>
                  <a:lnTo>
                    <a:pt x="8711184" y="0"/>
                  </a:lnTo>
                  <a:lnTo>
                    <a:pt x="0" y="0"/>
                  </a:lnTo>
                  <a:lnTo>
                    <a:pt x="0" y="178307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867155" y="1412747"/>
              <a:ext cx="8711565" cy="190500"/>
            </a:xfrm>
            <a:custGeom>
              <a:avLst/>
              <a:gdLst/>
              <a:ahLst/>
              <a:cxnLst/>
              <a:rect l="l" t="t" r="r" b="b"/>
              <a:pathLst>
                <a:path w="8711565" h="190500">
                  <a:moveTo>
                    <a:pt x="0" y="190500"/>
                  </a:moveTo>
                  <a:lnTo>
                    <a:pt x="8711184" y="190500"/>
                  </a:lnTo>
                  <a:lnTo>
                    <a:pt x="8711184" y="0"/>
                  </a:lnTo>
                  <a:lnTo>
                    <a:pt x="0" y="0"/>
                  </a:lnTo>
                  <a:lnTo>
                    <a:pt x="0" y="19050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944067" y="1189710"/>
            <a:ext cx="1955164" cy="40640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100" b="1" dirty="0">
                <a:latin typeface="Calibri"/>
                <a:cs typeface="Calibri"/>
              </a:rPr>
              <a:t>Mega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Process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spc="-20" dirty="0">
                <a:latin typeface="Calibri"/>
                <a:cs typeface="Calibri"/>
              </a:rPr>
              <a:t>Name</a:t>
            </a:r>
            <a:endParaRPr sz="1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1100" i="1" spc="-10" dirty="0">
                <a:latin typeface="Calibri"/>
                <a:cs typeface="Calibri"/>
              </a:rPr>
              <a:t>Sub-</a:t>
            </a:r>
            <a:r>
              <a:rPr sz="1100" i="1" dirty="0">
                <a:latin typeface="Calibri"/>
                <a:cs typeface="Calibri"/>
              </a:rPr>
              <a:t>process</a:t>
            </a:r>
            <a:r>
              <a:rPr sz="1100" i="1" spc="-40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name</a:t>
            </a:r>
            <a:r>
              <a:rPr sz="1100" i="1" spc="-5" dirty="0">
                <a:latin typeface="Calibri"/>
                <a:cs typeface="Calibri"/>
              </a:rPr>
              <a:t> </a:t>
            </a:r>
            <a:r>
              <a:rPr sz="1100" i="1" dirty="0">
                <a:latin typeface="Calibri"/>
                <a:cs typeface="Calibri"/>
              </a:rPr>
              <a:t>and</a:t>
            </a:r>
            <a:r>
              <a:rPr sz="1100" i="1" spc="-20" dirty="0">
                <a:latin typeface="Calibri"/>
                <a:cs typeface="Calibri"/>
              </a:rPr>
              <a:t> </a:t>
            </a:r>
            <a:r>
              <a:rPr sz="1100" i="1" spc="-10" dirty="0">
                <a:latin typeface="Calibri"/>
                <a:cs typeface="Calibri"/>
              </a:rPr>
              <a:t>description</a:t>
            </a:r>
            <a:endParaRPr sz="1100" dirty="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91477" y="1586293"/>
            <a:ext cx="480695" cy="889000"/>
            <a:chOff x="391477" y="1586293"/>
            <a:chExt cx="480695" cy="889000"/>
          </a:xfrm>
        </p:grpSpPr>
        <p:sp>
          <p:nvSpPr>
            <p:cNvPr id="10" name="object 10"/>
            <p:cNvSpPr/>
            <p:nvPr/>
          </p:nvSpPr>
          <p:spPr>
            <a:xfrm>
              <a:off x="396240" y="1591055"/>
              <a:ext cx="471170" cy="879475"/>
            </a:xfrm>
            <a:custGeom>
              <a:avLst/>
              <a:gdLst/>
              <a:ahLst/>
              <a:cxnLst/>
              <a:rect l="l" t="t" r="r" b="b"/>
              <a:pathLst>
                <a:path w="471169" h="879475">
                  <a:moveTo>
                    <a:pt x="470916" y="0"/>
                  </a:moveTo>
                  <a:lnTo>
                    <a:pt x="0" y="0"/>
                  </a:lnTo>
                  <a:lnTo>
                    <a:pt x="0" y="879348"/>
                  </a:lnTo>
                  <a:lnTo>
                    <a:pt x="470916" y="879348"/>
                  </a:lnTo>
                  <a:lnTo>
                    <a:pt x="470916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396240" y="1591055"/>
              <a:ext cx="471170" cy="879475"/>
            </a:xfrm>
            <a:custGeom>
              <a:avLst/>
              <a:gdLst/>
              <a:ahLst/>
              <a:cxnLst/>
              <a:rect l="l" t="t" r="r" b="b"/>
              <a:pathLst>
                <a:path w="471169" h="879475">
                  <a:moveTo>
                    <a:pt x="0" y="879348"/>
                  </a:moveTo>
                  <a:lnTo>
                    <a:pt x="470916" y="879348"/>
                  </a:lnTo>
                  <a:lnTo>
                    <a:pt x="470916" y="0"/>
                  </a:lnTo>
                  <a:lnTo>
                    <a:pt x="0" y="0"/>
                  </a:lnTo>
                  <a:lnTo>
                    <a:pt x="0" y="879348"/>
                  </a:lnTo>
                  <a:close/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56666" y="1714213"/>
            <a:ext cx="177800" cy="63627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b="1" spc="-10" dirty="0">
                <a:latin typeface="Calibri"/>
                <a:cs typeface="Calibri"/>
              </a:rPr>
              <a:t>Customer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91477" y="2465641"/>
            <a:ext cx="480695" cy="1203325"/>
            <a:chOff x="391477" y="2465641"/>
            <a:chExt cx="480695" cy="1203325"/>
          </a:xfrm>
        </p:grpSpPr>
        <p:sp>
          <p:nvSpPr>
            <p:cNvPr id="14" name="object 14"/>
            <p:cNvSpPr/>
            <p:nvPr/>
          </p:nvSpPr>
          <p:spPr>
            <a:xfrm>
              <a:off x="396240" y="2470404"/>
              <a:ext cx="471170" cy="1193800"/>
            </a:xfrm>
            <a:custGeom>
              <a:avLst/>
              <a:gdLst/>
              <a:ahLst/>
              <a:cxnLst/>
              <a:rect l="l" t="t" r="r" b="b"/>
              <a:pathLst>
                <a:path w="471169" h="1193800">
                  <a:moveTo>
                    <a:pt x="470916" y="0"/>
                  </a:moveTo>
                  <a:lnTo>
                    <a:pt x="0" y="0"/>
                  </a:lnTo>
                  <a:lnTo>
                    <a:pt x="0" y="1193291"/>
                  </a:lnTo>
                  <a:lnTo>
                    <a:pt x="470916" y="1193291"/>
                  </a:lnTo>
                  <a:lnTo>
                    <a:pt x="470916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396240" y="2470404"/>
              <a:ext cx="471170" cy="1193800"/>
            </a:xfrm>
            <a:custGeom>
              <a:avLst/>
              <a:gdLst/>
              <a:ahLst/>
              <a:cxnLst/>
              <a:rect l="l" t="t" r="r" b="b"/>
              <a:pathLst>
                <a:path w="471169" h="1193800">
                  <a:moveTo>
                    <a:pt x="0" y="1193291"/>
                  </a:moveTo>
                  <a:lnTo>
                    <a:pt x="470916" y="1193291"/>
                  </a:lnTo>
                  <a:lnTo>
                    <a:pt x="470916" y="0"/>
                  </a:lnTo>
                  <a:lnTo>
                    <a:pt x="0" y="0"/>
                  </a:lnTo>
                  <a:lnTo>
                    <a:pt x="0" y="1193291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56666" y="2859304"/>
            <a:ext cx="177800" cy="4178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b="1" dirty="0">
                <a:latin typeface="Calibri"/>
                <a:cs typeface="Calibri"/>
              </a:rPr>
              <a:t>Role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1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862393" y="1586293"/>
            <a:ext cx="8721090" cy="2082164"/>
            <a:chOff x="862393" y="1586293"/>
            <a:chExt cx="8721090" cy="2082164"/>
          </a:xfrm>
        </p:grpSpPr>
        <p:sp>
          <p:nvSpPr>
            <p:cNvPr id="18" name="object 18"/>
            <p:cNvSpPr/>
            <p:nvPr/>
          </p:nvSpPr>
          <p:spPr>
            <a:xfrm>
              <a:off x="867155" y="1591055"/>
              <a:ext cx="8711565" cy="879475"/>
            </a:xfrm>
            <a:custGeom>
              <a:avLst/>
              <a:gdLst/>
              <a:ahLst/>
              <a:cxnLst/>
              <a:rect l="l" t="t" r="r" b="b"/>
              <a:pathLst>
                <a:path w="8711565" h="879475">
                  <a:moveTo>
                    <a:pt x="8711184" y="0"/>
                  </a:moveTo>
                  <a:lnTo>
                    <a:pt x="0" y="0"/>
                  </a:lnTo>
                  <a:lnTo>
                    <a:pt x="0" y="879348"/>
                  </a:lnTo>
                  <a:lnTo>
                    <a:pt x="8711184" y="879348"/>
                  </a:lnTo>
                  <a:lnTo>
                    <a:pt x="87111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867155" y="1591055"/>
              <a:ext cx="8711565" cy="2072639"/>
            </a:xfrm>
            <a:custGeom>
              <a:avLst/>
              <a:gdLst/>
              <a:ahLst/>
              <a:cxnLst/>
              <a:rect l="l" t="t" r="r" b="b"/>
              <a:pathLst>
                <a:path w="8711565" h="2072639">
                  <a:moveTo>
                    <a:pt x="0" y="879348"/>
                  </a:moveTo>
                  <a:lnTo>
                    <a:pt x="8711184" y="879348"/>
                  </a:lnTo>
                  <a:lnTo>
                    <a:pt x="8711184" y="0"/>
                  </a:lnTo>
                  <a:lnTo>
                    <a:pt x="0" y="0"/>
                  </a:lnTo>
                  <a:lnTo>
                    <a:pt x="0" y="879348"/>
                  </a:lnTo>
                  <a:close/>
                </a:path>
                <a:path w="8711565" h="2072639">
                  <a:moveTo>
                    <a:pt x="0" y="2072640"/>
                  </a:moveTo>
                  <a:lnTo>
                    <a:pt x="8711184" y="2072640"/>
                  </a:lnTo>
                  <a:lnTo>
                    <a:pt x="8711184" y="879348"/>
                  </a:lnTo>
                  <a:lnTo>
                    <a:pt x="0" y="879348"/>
                  </a:lnTo>
                  <a:lnTo>
                    <a:pt x="0" y="207264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110996" y="1908048"/>
            <a:ext cx="899160" cy="381000"/>
          </a:xfrm>
          <a:prstGeom prst="rect">
            <a:avLst/>
          </a:prstGeom>
          <a:solidFill>
            <a:srgbClr val="1A315F"/>
          </a:solidFill>
          <a:ln w="9144">
            <a:solidFill>
              <a:srgbClr val="000000"/>
            </a:solidFill>
          </a:ln>
        </p:spPr>
        <p:txBody>
          <a:bodyPr vert="horz" wrap="square" lIns="0" tIns="114300" rIns="0" bIns="0" rtlCol="0">
            <a:spAutoFit/>
          </a:bodyPr>
          <a:lstStyle/>
          <a:p>
            <a:pPr marL="210185">
              <a:lnSpc>
                <a:spcPct val="100000"/>
              </a:lnSpc>
              <a:spcBef>
                <a:spcPts val="900"/>
              </a:spcBef>
            </a:pP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Complaint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06424" y="2596895"/>
            <a:ext cx="904240" cy="381000"/>
          </a:xfrm>
          <a:prstGeom prst="rect">
            <a:avLst/>
          </a:prstGeom>
          <a:solidFill>
            <a:srgbClr val="1A315F"/>
          </a:solidFill>
          <a:ln w="9144">
            <a:solidFill>
              <a:srgbClr val="000000"/>
            </a:solidFill>
          </a:ln>
        </p:spPr>
        <p:txBody>
          <a:bodyPr vert="horz" wrap="square" lIns="0" tIns="1149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05"/>
              </a:spcBef>
            </a:pP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Step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5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900" dirty="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2503741" y="3131629"/>
            <a:ext cx="910590" cy="390525"/>
            <a:chOff x="2503741" y="3131629"/>
            <a:chExt cx="910590" cy="390525"/>
          </a:xfrm>
        </p:grpSpPr>
        <p:sp>
          <p:nvSpPr>
            <p:cNvPr id="23" name="object 23"/>
            <p:cNvSpPr/>
            <p:nvPr/>
          </p:nvSpPr>
          <p:spPr>
            <a:xfrm>
              <a:off x="2508504" y="3136392"/>
              <a:ext cx="901065" cy="381000"/>
            </a:xfrm>
            <a:custGeom>
              <a:avLst/>
              <a:gdLst/>
              <a:ahLst/>
              <a:cxnLst/>
              <a:rect l="l" t="t" r="r" b="b"/>
              <a:pathLst>
                <a:path w="901064" h="381000">
                  <a:moveTo>
                    <a:pt x="900683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900683" y="381000"/>
                  </a:lnTo>
                  <a:lnTo>
                    <a:pt x="900683" y="0"/>
                  </a:lnTo>
                  <a:close/>
                </a:path>
              </a:pathLst>
            </a:custGeom>
            <a:solidFill>
              <a:srgbClr val="1A315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2508504" y="3136392"/>
              <a:ext cx="901065" cy="381000"/>
            </a:xfrm>
            <a:custGeom>
              <a:avLst/>
              <a:gdLst/>
              <a:ahLst/>
              <a:cxnLst/>
              <a:rect l="l" t="t" r="r" b="b"/>
              <a:pathLst>
                <a:path w="901064" h="381000">
                  <a:moveTo>
                    <a:pt x="0" y="381000"/>
                  </a:moveTo>
                  <a:lnTo>
                    <a:pt x="900683" y="381000"/>
                  </a:lnTo>
                  <a:lnTo>
                    <a:pt x="900683" y="0"/>
                  </a:lnTo>
                  <a:lnTo>
                    <a:pt x="0" y="0"/>
                  </a:lnTo>
                  <a:lnTo>
                    <a:pt x="0" y="38100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2800604" y="3238880"/>
            <a:ext cx="3187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Step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endParaRPr sz="900" dirty="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3661981" y="3125533"/>
            <a:ext cx="835660" cy="403225"/>
            <a:chOff x="3661981" y="3125533"/>
            <a:chExt cx="835660" cy="403225"/>
          </a:xfrm>
        </p:grpSpPr>
        <p:sp>
          <p:nvSpPr>
            <p:cNvPr id="27" name="object 27"/>
            <p:cNvSpPr/>
            <p:nvPr/>
          </p:nvSpPr>
          <p:spPr>
            <a:xfrm>
              <a:off x="3666744" y="3130295"/>
              <a:ext cx="826135" cy="393700"/>
            </a:xfrm>
            <a:custGeom>
              <a:avLst/>
              <a:gdLst/>
              <a:ahLst/>
              <a:cxnLst/>
              <a:rect l="l" t="t" r="r" b="b"/>
              <a:pathLst>
                <a:path w="826135" h="393700">
                  <a:moveTo>
                    <a:pt x="413003" y="0"/>
                  </a:moveTo>
                  <a:lnTo>
                    <a:pt x="0" y="196595"/>
                  </a:lnTo>
                  <a:lnTo>
                    <a:pt x="413003" y="393191"/>
                  </a:lnTo>
                  <a:lnTo>
                    <a:pt x="826007" y="196595"/>
                  </a:lnTo>
                  <a:lnTo>
                    <a:pt x="413003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" name="object 28"/>
            <p:cNvSpPr/>
            <p:nvPr/>
          </p:nvSpPr>
          <p:spPr>
            <a:xfrm>
              <a:off x="3666744" y="3130295"/>
              <a:ext cx="826135" cy="393700"/>
            </a:xfrm>
            <a:custGeom>
              <a:avLst/>
              <a:gdLst/>
              <a:ahLst/>
              <a:cxnLst/>
              <a:rect l="l" t="t" r="r" b="b"/>
              <a:pathLst>
                <a:path w="826135" h="393700">
                  <a:moveTo>
                    <a:pt x="0" y="196595"/>
                  </a:moveTo>
                  <a:lnTo>
                    <a:pt x="413003" y="0"/>
                  </a:lnTo>
                  <a:lnTo>
                    <a:pt x="826007" y="196595"/>
                  </a:lnTo>
                  <a:lnTo>
                    <a:pt x="413003" y="393191"/>
                  </a:lnTo>
                  <a:lnTo>
                    <a:pt x="0" y="196595"/>
                  </a:lnTo>
                  <a:close/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3888740" y="3246501"/>
            <a:ext cx="383540" cy="147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Decision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3666553" y="2043493"/>
            <a:ext cx="835660" cy="148590"/>
            <a:chOff x="3666553" y="2043493"/>
            <a:chExt cx="835660" cy="148590"/>
          </a:xfrm>
        </p:grpSpPr>
        <p:sp>
          <p:nvSpPr>
            <p:cNvPr id="31" name="object 31"/>
            <p:cNvSpPr/>
            <p:nvPr/>
          </p:nvSpPr>
          <p:spPr>
            <a:xfrm>
              <a:off x="3671315" y="2048255"/>
              <a:ext cx="826135" cy="139065"/>
            </a:xfrm>
            <a:custGeom>
              <a:avLst/>
              <a:gdLst/>
              <a:ahLst/>
              <a:cxnLst/>
              <a:rect l="l" t="t" r="r" b="b"/>
              <a:pathLst>
                <a:path w="826135" h="139064">
                  <a:moveTo>
                    <a:pt x="693166" y="0"/>
                  </a:moveTo>
                  <a:lnTo>
                    <a:pt x="132842" y="0"/>
                  </a:lnTo>
                  <a:lnTo>
                    <a:pt x="81117" y="5441"/>
                  </a:lnTo>
                  <a:lnTo>
                    <a:pt x="38893" y="20288"/>
                  </a:lnTo>
                  <a:lnTo>
                    <a:pt x="10433" y="42326"/>
                  </a:lnTo>
                  <a:lnTo>
                    <a:pt x="0" y="69342"/>
                  </a:lnTo>
                  <a:lnTo>
                    <a:pt x="10433" y="96357"/>
                  </a:lnTo>
                  <a:lnTo>
                    <a:pt x="38893" y="118395"/>
                  </a:lnTo>
                  <a:lnTo>
                    <a:pt x="81117" y="133242"/>
                  </a:lnTo>
                  <a:lnTo>
                    <a:pt x="132842" y="138684"/>
                  </a:lnTo>
                  <a:lnTo>
                    <a:pt x="693166" y="138684"/>
                  </a:lnTo>
                  <a:lnTo>
                    <a:pt x="744890" y="133242"/>
                  </a:lnTo>
                  <a:lnTo>
                    <a:pt x="787114" y="118395"/>
                  </a:lnTo>
                  <a:lnTo>
                    <a:pt x="815574" y="96357"/>
                  </a:lnTo>
                  <a:lnTo>
                    <a:pt x="826008" y="69342"/>
                  </a:lnTo>
                  <a:lnTo>
                    <a:pt x="815574" y="42326"/>
                  </a:lnTo>
                  <a:lnTo>
                    <a:pt x="787114" y="20288"/>
                  </a:lnTo>
                  <a:lnTo>
                    <a:pt x="744890" y="5441"/>
                  </a:lnTo>
                  <a:lnTo>
                    <a:pt x="6931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" name="object 32"/>
            <p:cNvSpPr/>
            <p:nvPr/>
          </p:nvSpPr>
          <p:spPr>
            <a:xfrm>
              <a:off x="3671315" y="2048255"/>
              <a:ext cx="826135" cy="139065"/>
            </a:xfrm>
            <a:custGeom>
              <a:avLst/>
              <a:gdLst/>
              <a:ahLst/>
              <a:cxnLst/>
              <a:rect l="l" t="t" r="r" b="b"/>
              <a:pathLst>
                <a:path w="826135" h="139064">
                  <a:moveTo>
                    <a:pt x="132842" y="0"/>
                  </a:moveTo>
                  <a:lnTo>
                    <a:pt x="693166" y="0"/>
                  </a:lnTo>
                  <a:lnTo>
                    <a:pt x="744890" y="5441"/>
                  </a:lnTo>
                  <a:lnTo>
                    <a:pt x="787114" y="20288"/>
                  </a:lnTo>
                  <a:lnTo>
                    <a:pt x="815574" y="42326"/>
                  </a:lnTo>
                  <a:lnTo>
                    <a:pt x="826008" y="69342"/>
                  </a:lnTo>
                  <a:lnTo>
                    <a:pt x="815574" y="96357"/>
                  </a:lnTo>
                  <a:lnTo>
                    <a:pt x="787114" y="118395"/>
                  </a:lnTo>
                  <a:lnTo>
                    <a:pt x="744890" y="133242"/>
                  </a:lnTo>
                  <a:lnTo>
                    <a:pt x="693166" y="138684"/>
                  </a:lnTo>
                  <a:lnTo>
                    <a:pt x="132842" y="138684"/>
                  </a:lnTo>
                  <a:lnTo>
                    <a:pt x="81117" y="133242"/>
                  </a:lnTo>
                  <a:lnTo>
                    <a:pt x="38893" y="118395"/>
                  </a:lnTo>
                  <a:lnTo>
                    <a:pt x="10433" y="96357"/>
                  </a:lnTo>
                  <a:lnTo>
                    <a:pt x="0" y="69342"/>
                  </a:lnTo>
                  <a:lnTo>
                    <a:pt x="10433" y="42326"/>
                  </a:lnTo>
                  <a:lnTo>
                    <a:pt x="38893" y="20288"/>
                  </a:lnTo>
                  <a:lnTo>
                    <a:pt x="81117" y="5441"/>
                  </a:lnTo>
                  <a:lnTo>
                    <a:pt x="132842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3773170" y="2028825"/>
            <a:ext cx="6229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Process</a:t>
            </a:r>
            <a:r>
              <a:rPr sz="9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FFFFFF"/>
                </a:solidFill>
                <a:latin typeface="Calibri"/>
                <a:cs typeface="Calibri"/>
              </a:rPr>
              <a:t>ends</a:t>
            </a:r>
            <a:endParaRPr sz="900" dirty="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5102161" y="3134677"/>
            <a:ext cx="911860" cy="390525"/>
            <a:chOff x="5102161" y="3134677"/>
            <a:chExt cx="911860" cy="390525"/>
          </a:xfrm>
        </p:grpSpPr>
        <p:sp>
          <p:nvSpPr>
            <p:cNvPr id="35" name="object 35"/>
            <p:cNvSpPr/>
            <p:nvPr/>
          </p:nvSpPr>
          <p:spPr>
            <a:xfrm>
              <a:off x="5106923" y="3139439"/>
              <a:ext cx="902335" cy="381000"/>
            </a:xfrm>
            <a:custGeom>
              <a:avLst/>
              <a:gdLst/>
              <a:ahLst/>
              <a:cxnLst/>
              <a:rect l="l" t="t" r="r" b="b"/>
              <a:pathLst>
                <a:path w="902335" h="381000">
                  <a:moveTo>
                    <a:pt x="902208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902208" y="381000"/>
                  </a:lnTo>
                  <a:lnTo>
                    <a:pt x="902208" y="0"/>
                  </a:lnTo>
                  <a:close/>
                </a:path>
              </a:pathLst>
            </a:custGeom>
            <a:solidFill>
              <a:srgbClr val="1A315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6" name="object 36"/>
            <p:cNvSpPr/>
            <p:nvPr/>
          </p:nvSpPr>
          <p:spPr>
            <a:xfrm>
              <a:off x="5106923" y="3139439"/>
              <a:ext cx="902335" cy="381000"/>
            </a:xfrm>
            <a:custGeom>
              <a:avLst/>
              <a:gdLst/>
              <a:ahLst/>
              <a:cxnLst/>
              <a:rect l="l" t="t" r="r" b="b"/>
              <a:pathLst>
                <a:path w="902335" h="381000">
                  <a:moveTo>
                    <a:pt x="0" y="381000"/>
                  </a:moveTo>
                  <a:lnTo>
                    <a:pt x="902208" y="381000"/>
                  </a:lnTo>
                  <a:lnTo>
                    <a:pt x="902208" y="0"/>
                  </a:lnTo>
                  <a:lnTo>
                    <a:pt x="0" y="0"/>
                  </a:lnTo>
                  <a:lnTo>
                    <a:pt x="0" y="38100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5399659" y="3241294"/>
            <a:ext cx="3187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Step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321552" y="3139439"/>
            <a:ext cx="902335" cy="381000"/>
          </a:xfrm>
          <a:prstGeom prst="rect">
            <a:avLst/>
          </a:prstGeom>
          <a:solidFill>
            <a:srgbClr val="1A315F"/>
          </a:solidFill>
          <a:ln w="9144">
            <a:solidFill>
              <a:srgbClr val="000000"/>
            </a:solidFill>
          </a:ln>
        </p:spPr>
        <p:txBody>
          <a:bodyPr vert="horz" wrap="square" lIns="0" tIns="1143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00"/>
              </a:spcBef>
            </a:pP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Step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490204" y="3136392"/>
            <a:ext cx="901065" cy="381000"/>
          </a:xfrm>
          <a:prstGeom prst="rect">
            <a:avLst/>
          </a:prstGeom>
          <a:solidFill>
            <a:srgbClr val="1A315F"/>
          </a:solidFill>
          <a:ln w="9144">
            <a:solidFill>
              <a:srgbClr val="000000"/>
            </a:solidFill>
          </a:ln>
        </p:spPr>
        <p:txBody>
          <a:bodyPr vert="horz" wrap="square" lIns="0" tIns="114935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905"/>
              </a:spcBef>
            </a:pP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Step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endParaRPr sz="900" dirty="0">
              <a:latin typeface="Calibri"/>
              <a:cs typeface="Calibri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8523541" y="2043493"/>
            <a:ext cx="834390" cy="148590"/>
            <a:chOff x="8523541" y="2043493"/>
            <a:chExt cx="834390" cy="148590"/>
          </a:xfrm>
        </p:grpSpPr>
        <p:sp>
          <p:nvSpPr>
            <p:cNvPr id="41" name="object 41"/>
            <p:cNvSpPr/>
            <p:nvPr/>
          </p:nvSpPr>
          <p:spPr>
            <a:xfrm>
              <a:off x="8528304" y="2048255"/>
              <a:ext cx="824865" cy="139065"/>
            </a:xfrm>
            <a:custGeom>
              <a:avLst/>
              <a:gdLst/>
              <a:ahLst/>
              <a:cxnLst/>
              <a:rect l="l" t="t" r="r" b="b"/>
              <a:pathLst>
                <a:path w="824865" h="139064">
                  <a:moveTo>
                    <a:pt x="691896" y="0"/>
                  </a:moveTo>
                  <a:lnTo>
                    <a:pt x="132588" y="0"/>
                  </a:lnTo>
                  <a:lnTo>
                    <a:pt x="81010" y="5441"/>
                  </a:lnTo>
                  <a:lnTo>
                    <a:pt x="38861" y="20288"/>
                  </a:lnTo>
                  <a:lnTo>
                    <a:pt x="10429" y="42326"/>
                  </a:lnTo>
                  <a:lnTo>
                    <a:pt x="0" y="69342"/>
                  </a:lnTo>
                  <a:lnTo>
                    <a:pt x="10429" y="96357"/>
                  </a:lnTo>
                  <a:lnTo>
                    <a:pt x="38862" y="118395"/>
                  </a:lnTo>
                  <a:lnTo>
                    <a:pt x="81010" y="133242"/>
                  </a:lnTo>
                  <a:lnTo>
                    <a:pt x="132588" y="138684"/>
                  </a:lnTo>
                  <a:lnTo>
                    <a:pt x="691896" y="138684"/>
                  </a:lnTo>
                  <a:lnTo>
                    <a:pt x="743473" y="133242"/>
                  </a:lnTo>
                  <a:lnTo>
                    <a:pt x="785622" y="118395"/>
                  </a:lnTo>
                  <a:lnTo>
                    <a:pt x="814054" y="96357"/>
                  </a:lnTo>
                  <a:lnTo>
                    <a:pt x="824484" y="69342"/>
                  </a:lnTo>
                  <a:lnTo>
                    <a:pt x="814054" y="42326"/>
                  </a:lnTo>
                  <a:lnTo>
                    <a:pt x="785622" y="20288"/>
                  </a:lnTo>
                  <a:lnTo>
                    <a:pt x="743473" y="5441"/>
                  </a:lnTo>
                  <a:lnTo>
                    <a:pt x="69189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2" name="object 42"/>
            <p:cNvSpPr/>
            <p:nvPr/>
          </p:nvSpPr>
          <p:spPr>
            <a:xfrm>
              <a:off x="8528304" y="2048255"/>
              <a:ext cx="824865" cy="139065"/>
            </a:xfrm>
            <a:custGeom>
              <a:avLst/>
              <a:gdLst/>
              <a:ahLst/>
              <a:cxnLst/>
              <a:rect l="l" t="t" r="r" b="b"/>
              <a:pathLst>
                <a:path w="824865" h="139064">
                  <a:moveTo>
                    <a:pt x="132588" y="0"/>
                  </a:moveTo>
                  <a:lnTo>
                    <a:pt x="691896" y="0"/>
                  </a:lnTo>
                  <a:lnTo>
                    <a:pt x="743473" y="5441"/>
                  </a:lnTo>
                  <a:lnTo>
                    <a:pt x="785622" y="20288"/>
                  </a:lnTo>
                  <a:lnTo>
                    <a:pt x="814054" y="42326"/>
                  </a:lnTo>
                  <a:lnTo>
                    <a:pt x="824484" y="69342"/>
                  </a:lnTo>
                  <a:lnTo>
                    <a:pt x="814054" y="96357"/>
                  </a:lnTo>
                  <a:lnTo>
                    <a:pt x="785622" y="118395"/>
                  </a:lnTo>
                  <a:lnTo>
                    <a:pt x="743473" y="133242"/>
                  </a:lnTo>
                  <a:lnTo>
                    <a:pt x="691896" y="138684"/>
                  </a:lnTo>
                  <a:lnTo>
                    <a:pt x="132588" y="138684"/>
                  </a:lnTo>
                  <a:lnTo>
                    <a:pt x="81010" y="133242"/>
                  </a:lnTo>
                  <a:lnTo>
                    <a:pt x="38862" y="118395"/>
                  </a:lnTo>
                  <a:lnTo>
                    <a:pt x="10429" y="96357"/>
                  </a:lnTo>
                  <a:lnTo>
                    <a:pt x="0" y="69342"/>
                  </a:lnTo>
                  <a:lnTo>
                    <a:pt x="10429" y="42326"/>
                  </a:lnTo>
                  <a:lnTo>
                    <a:pt x="38861" y="20288"/>
                  </a:lnTo>
                  <a:lnTo>
                    <a:pt x="81010" y="5441"/>
                  </a:lnTo>
                  <a:lnTo>
                    <a:pt x="132588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8630157" y="2028825"/>
            <a:ext cx="6229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Process</a:t>
            </a:r>
            <a:r>
              <a:rPr sz="9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FFFFFF"/>
                </a:solidFill>
                <a:latin typeface="Calibri"/>
                <a:cs typeface="Calibri"/>
              </a:rPr>
              <a:t>ends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520952" y="2186939"/>
            <a:ext cx="7458709" cy="1178560"/>
          </a:xfrm>
          <a:custGeom>
            <a:avLst/>
            <a:gdLst/>
            <a:ahLst/>
            <a:cxnLst/>
            <a:rect l="l" t="t" r="r" b="b"/>
            <a:pathLst>
              <a:path w="7458709" h="1178560">
                <a:moveTo>
                  <a:pt x="76200" y="333883"/>
                </a:moveTo>
                <a:lnTo>
                  <a:pt x="44450" y="333883"/>
                </a:lnTo>
                <a:lnTo>
                  <a:pt x="44450" y="262382"/>
                </a:lnTo>
                <a:lnTo>
                  <a:pt x="46101" y="262382"/>
                </a:lnTo>
                <a:lnTo>
                  <a:pt x="46101" y="249682"/>
                </a:lnTo>
                <a:lnTo>
                  <a:pt x="46101" y="102108"/>
                </a:lnTo>
                <a:lnTo>
                  <a:pt x="33401" y="102108"/>
                </a:lnTo>
                <a:lnTo>
                  <a:pt x="33401" y="249682"/>
                </a:lnTo>
                <a:lnTo>
                  <a:pt x="31750" y="249682"/>
                </a:lnTo>
                <a:lnTo>
                  <a:pt x="31750" y="333883"/>
                </a:lnTo>
                <a:lnTo>
                  <a:pt x="0" y="333883"/>
                </a:lnTo>
                <a:lnTo>
                  <a:pt x="38100" y="410083"/>
                </a:lnTo>
                <a:lnTo>
                  <a:pt x="69850" y="346583"/>
                </a:lnTo>
                <a:lnTo>
                  <a:pt x="76200" y="333883"/>
                </a:lnTo>
                <a:close/>
              </a:path>
              <a:path w="7458709" h="1178560">
                <a:moveTo>
                  <a:pt x="2145411" y="1139952"/>
                </a:moveTo>
                <a:lnTo>
                  <a:pt x="2132711" y="1133602"/>
                </a:lnTo>
                <a:lnTo>
                  <a:pt x="2069211" y="1101852"/>
                </a:lnTo>
                <a:lnTo>
                  <a:pt x="2069211" y="1133602"/>
                </a:lnTo>
                <a:lnTo>
                  <a:pt x="1888236" y="1133602"/>
                </a:lnTo>
                <a:lnTo>
                  <a:pt x="1888236" y="1146302"/>
                </a:lnTo>
                <a:lnTo>
                  <a:pt x="2069211" y="1146302"/>
                </a:lnTo>
                <a:lnTo>
                  <a:pt x="2069211" y="1178052"/>
                </a:lnTo>
                <a:lnTo>
                  <a:pt x="2132711" y="1146302"/>
                </a:lnTo>
                <a:lnTo>
                  <a:pt x="2145411" y="1139952"/>
                </a:lnTo>
                <a:close/>
              </a:path>
              <a:path w="7458709" h="1178560">
                <a:moveTo>
                  <a:pt x="2601595" y="76200"/>
                </a:moveTo>
                <a:lnTo>
                  <a:pt x="2595245" y="63500"/>
                </a:lnTo>
                <a:lnTo>
                  <a:pt x="2563495" y="0"/>
                </a:lnTo>
                <a:lnTo>
                  <a:pt x="2525395" y="76200"/>
                </a:lnTo>
                <a:lnTo>
                  <a:pt x="2557145" y="76200"/>
                </a:lnTo>
                <a:lnTo>
                  <a:pt x="2557145" y="465074"/>
                </a:lnTo>
                <a:lnTo>
                  <a:pt x="2552446" y="465074"/>
                </a:lnTo>
                <a:lnTo>
                  <a:pt x="2552446" y="942975"/>
                </a:lnTo>
                <a:lnTo>
                  <a:pt x="2565146" y="942975"/>
                </a:lnTo>
                <a:lnTo>
                  <a:pt x="2565146" y="477774"/>
                </a:lnTo>
                <a:lnTo>
                  <a:pt x="2569845" y="477774"/>
                </a:lnTo>
                <a:lnTo>
                  <a:pt x="2569845" y="465074"/>
                </a:lnTo>
                <a:lnTo>
                  <a:pt x="2569845" y="76200"/>
                </a:lnTo>
                <a:lnTo>
                  <a:pt x="2601595" y="76200"/>
                </a:lnTo>
                <a:close/>
              </a:path>
              <a:path w="7458709" h="1178560">
                <a:moveTo>
                  <a:pt x="7458456" y="76200"/>
                </a:moveTo>
                <a:lnTo>
                  <a:pt x="7452106" y="63500"/>
                </a:lnTo>
                <a:lnTo>
                  <a:pt x="7420356" y="0"/>
                </a:lnTo>
                <a:lnTo>
                  <a:pt x="7382256" y="76200"/>
                </a:lnTo>
                <a:lnTo>
                  <a:pt x="7414006" y="76200"/>
                </a:lnTo>
                <a:lnTo>
                  <a:pt x="7414006" y="949325"/>
                </a:lnTo>
                <a:lnTo>
                  <a:pt x="7426706" y="949325"/>
                </a:lnTo>
                <a:lnTo>
                  <a:pt x="7426706" y="76200"/>
                </a:lnTo>
                <a:lnTo>
                  <a:pt x="7458456" y="762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5" name="object 45"/>
          <p:cNvSpPr txBox="1"/>
          <p:nvPr/>
        </p:nvSpPr>
        <p:spPr>
          <a:xfrm>
            <a:off x="3885946" y="2789681"/>
            <a:ext cx="15113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25" dirty="0">
                <a:latin typeface="Calibri"/>
                <a:cs typeface="Calibri"/>
              </a:rPr>
              <a:t>YES</a:t>
            </a:r>
            <a:endParaRPr sz="700" dirty="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529709" y="3180333"/>
            <a:ext cx="13970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25" dirty="0">
                <a:latin typeface="Calibri"/>
                <a:cs typeface="Calibri"/>
              </a:rPr>
              <a:t>NO</a:t>
            </a:r>
            <a:endParaRPr sz="700" dirty="0">
              <a:latin typeface="Calibri"/>
              <a:cs typeface="Calibri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391477" y="3657409"/>
            <a:ext cx="480695" cy="1203325"/>
            <a:chOff x="391477" y="3657409"/>
            <a:chExt cx="480695" cy="1203325"/>
          </a:xfrm>
        </p:grpSpPr>
        <p:sp>
          <p:nvSpPr>
            <p:cNvPr id="48" name="object 48"/>
            <p:cNvSpPr/>
            <p:nvPr/>
          </p:nvSpPr>
          <p:spPr>
            <a:xfrm>
              <a:off x="396240" y="3662171"/>
              <a:ext cx="471170" cy="1193800"/>
            </a:xfrm>
            <a:custGeom>
              <a:avLst/>
              <a:gdLst/>
              <a:ahLst/>
              <a:cxnLst/>
              <a:rect l="l" t="t" r="r" b="b"/>
              <a:pathLst>
                <a:path w="471169" h="1193800">
                  <a:moveTo>
                    <a:pt x="470916" y="0"/>
                  </a:moveTo>
                  <a:lnTo>
                    <a:pt x="0" y="0"/>
                  </a:lnTo>
                  <a:lnTo>
                    <a:pt x="0" y="1193291"/>
                  </a:lnTo>
                  <a:lnTo>
                    <a:pt x="470916" y="1193291"/>
                  </a:lnTo>
                  <a:lnTo>
                    <a:pt x="470916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9" name="object 49"/>
            <p:cNvSpPr/>
            <p:nvPr/>
          </p:nvSpPr>
          <p:spPr>
            <a:xfrm>
              <a:off x="396240" y="3662171"/>
              <a:ext cx="471170" cy="1193800"/>
            </a:xfrm>
            <a:custGeom>
              <a:avLst/>
              <a:gdLst/>
              <a:ahLst/>
              <a:cxnLst/>
              <a:rect l="l" t="t" r="r" b="b"/>
              <a:pathLst>
                <a:path w="471169" h="1193800">
                  <a:moveTo>
                    <a:pt x="0" y="1193291"/>
                  </a:moveTo>
                  <a:lnTo>
                    <a:pt x="470916" y="1193291"/>
                  </a:lnTo>
                  <a:lnTo>
                    <a:pt x="470916" y="0"/>
                  </a:lnTo>
                  <a:lnTo>
                    <a:pt x="0" y="0"/>
                  </a:lnTo>
                  <a:lnTo>
                    <a:pt x="0" y="1193291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556666" y="4051707"/>
            <a:ext cx="177800" cy="4178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b="1" dirty="0">
                <a:latin typeface="Calibri"/>
                <a:cs typeface="Calibri"/>
              </a:rPr>
              <a:t>Role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2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391477" y="3657409"/>
            <a:ext cx="9191625" cy="2394585"/>
            <a:chOff x="391477" y="3657409"/>
            <a:chExt cx="9191625" cy="2394585"/>
          </a:xfrm>
        </p:grpSpPr>
        <p:sp>
          <p:nvSpPr>
            <p:cNvPr id="52" name="object 52"/>
            <p:cNvSpPr/>
            <p:nvPr/>
          </p:nvSpPr>
          <p:spPr>
            <a:xfrm>
              <a:off x="867156" y="3662171"/>
              <a:ext cx="8711565" cy="1193800"/>
            </a:xfrm>
            <a:custGeom>
              <a:avLst/>
              <a:gdLst/>
              <a:ahLst/>
              <a:cxnLst/>
              <a:rect l="l" t="t" r="r" b="b"/>
              <a:pathLst>
                <a:path w="8711565" h="1193800">
                  <a:moveTo>
                    <a:pt x="0" y="1193291"/>
                  </a:moveTo>
                  <a:lnTo>
                    <a:pt x="8711184" y="1193291"/>
                  </a:lnTo>
                  <a:lnTo>
                    <a:pt x="8711184" y="0"/>
                  </a:lnTo>
                  <a:lnTo>
                    <a:pt x="0" y="0"/>
                  </a:lnTo>
                  <a:lnTo>
                    <a:pt x="0" y="1193291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3" name="object 53"/>
            <p:cNvSpPr/>
            <p:nvPr/>
          </p:nvSpPr>
          <p:spPr>
            <a:xfrm>
              <a:off x="396240" y="4852415"/>
              <a:ext cx="471170" cy="1195070"/>
            </a:xfrm>
            <a:custGeom>
              <a:avLst/>
              <a:gdLst/>
              <a:ahLst/>
              <a:cxnLst/>
              <a:rect l="l" t="t" r="r" b="b"/>
              <a:pathLst>
                <a:path w="471169" h="1195070">
                  <a:moveTo>
                    <a:pt x="470916" y="0"/>
                  </a:moveTo>
                  <a:lnTo>
                    <a:pt x="0" y="0"/>
                  </a:lnTo>
                  <a:lnTo>
                    <a:pt x="0" y="1194816"/>
                  </a:lnTo>
                  <a:lnTo>
                    <a:pt x="470916" y="1194816"/>
                  </a:lnTo>
                  <a:lnTo>
                    <a:pt x="470916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4" name="object 54"/>
            <p:cNvSpPr/>
            <p:nvPr/>
          </p:nvSpPr>
          <p:spPr>
            <a:xfrm>
              <a:off x="396240" y="4852415"/>
              <a:ext cx="471170" cy="1195070"/>
            </a:xfrm>
            <a:custGeom>
              <a:avLst/>
              <a:gdLst/>
              <a:ahLst/>
              <a:cxnLst/>
              <a:rect l="l" t="t" r="r" b="b"/>
              <a:pathLst>
                <a:path w="471169" h="1195070">
                  <a:moveTo>
                    <a:pt x="0" y="1194816"/>
                  </a:moveTo>
                  <a:lnTo>
                    <a:pt x="470916" y="1194816"/>
                  </a:lnTo>
                  <a:lnTo>
                    <a:pt x="470916" y="0"/>
                  </a:lnTo>
                  <a:lnTo>
                    <a:pt x="0" y="0"/>
                  </a:lnTo>
                  <a:lnTo>
                    <a:pt x="0" y="1194816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556666" y="5242586"/>
            <a:ext cx="177800" cy="4178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b="1" dirty="0">
                <a:latin typeface="Calibri"/>
                <a:cs typeface="Calibri"/>
              </a:rPr>
              <a:t>Role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3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867155" y="4852415"/>
            <a:ext cx="8711565" cy="1195070"/>
          </a:xfrm>
          <a:custGeom>
            <a:avLst/>
            <a:gdLst/>
            <a:ahLst/>
            <a:cxnLst/>
            <a:rect l="l" t="t" r="r" b="b"/>
            <a:pathLst>
              <a:path w="8711565" h="1195070">
                <a:moveTo>
                  <a:pt x="0" y="1194816"/>
                </a:moveTo>
                <a:lnTo>
                  <a:pt x="8711184" y="1194816"/>
                </a:lnTo>
                <a:lnTo>
                  <a:pt x="8711184" y="0"/>
                </a:lnTo>
                <a:lnTo>
                  <a:pt x="0" y="0"/>
                </a:lnTo>
                <a:lnTo>
                  <a:pt x="0" y="1194816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7" name="object 57"/>
          <p:cNvSpPr txBox="1"/>
          <p:nvPr/>
        </p:nvSpPr>
        <p:spPr>
          <a:xfrm>
            <a:off x="8490204" y="5273040"/>
            <a:ext cx="901065" cy="381000"/>
          </a:xfrm>
          <a:prstGeom prst="rect">
            <a:avLst/>
          </a:prstGeom>
          <a:solidFill>
            <a:srgbClr val="1A315F"/>
          </a:solidFill>
          <a:ln w="9144">
            <a:solidFill>
              <a:srgbClr val="000000"/>
            </a:solidFill>
          </a:ln>
        </p:spPr>
        <p:txBody>
          <a:bodyPr vert="horz" wrap="square" lIns="0" tIns="115570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910"/>
              </a:spcBef>
            </a:pP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Step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endParaRPr sz="900" dirty="0">
              <a:latin typeface="Calibri"/>
              <a:cs typeface="Calibri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1136713" y="3125533"/>
            <a:ext cx="7353934" cy="2376170"/>
            <a:chOff x="1136713" y="3125533"/>
            <a:chExt cx="7353934" cy="2376170"/>
          </a:xfrm>
        </p:grpSpPr>
        <p:sp>
          <p:nvSpPr>
            <p:cNvPr id="59" name="object 59"/>
            <p:cNvSpPr/>
            <p:nvPr/>
          </p:nvSpPr>
          <p:spPr>
            <a:xfrm>
              <a:off x="6734556" y="3520439"/>
              <a:ext cx="1755775" cy="1981200"/>
            </a:xfrm>
            <a:custGeom>
              <a:avLst/>
              <a:gdLst/>
              <a:ahLst/>
              <a:cxnLst/>
              <a:rect l="l" t="t" r="r" b="b"/>
              <a:pathLst>
                <a:path w="1755775" h="1981200">
                  <a:moveTo>
                    <a:pt x="76200" y="1717167"/>
                  </a:moveTo>
                  <a:lnTo>
                    <a:pt x="44450" y="1717167"/>
                  </a:lnTo>
                  <a:lnTo>
                    <a:pt x="44450" y="903097"/>
                  </a:lnTo>
                  <a:lnTo>
                    <a:pt x="44450" y="896747"/>
                  </a:lnTo>
                  <a:lnTo>
                    <a:pt x="44450" y="890397"/>
                  </a:lnTo>
                  <a:lnTo>
                    <a:pt x="44450" y="0"/>
                  </a:lnTo>
                  <a:lnTo>
                    <a:pt x="31750" y="0"/>
                  </a:lnTo>
                  <a:lnTo>
                    <a:pt x="31750" y="896747"/>
                  </a:lnTo>
                  <a:lnTo>
                    <a:pt x="31750" y="1717167"/>
                  </a:lnTo>
                  <a:lnTo>
                    <a:pt x="0" y="1717167"/>
                  </a:lnTo>
                  <a:lnTo>
                    <a:pt x="38100" y="1793367"/>
                  </a:lnTo>
                  <a:lnTo>
                    <a:pt x="69850" y="1729867"/>
                  </a:lnTo>
                  <a:lnTo>
                    <a:pt x="76200" y="1717167"/>
                  </a:lnTo>
                  <a:close/>
                </a:path>
                <a:path w="1755775" h="1981200">
                  <a:moveTo>
                    <a:pt x="1755648" y="1943100"/>
                  </a:moveTo>
                  <a:lnTo>
                    <a:pt x="1742948" y="1936750"/>
                  </a:lnTo>
                  <a:lnTo>
                    <a:pt x="1679448" y="1905000"/>
                  </a:lnTo>
                  <a:lnTo>
                    <a:pt x="1679448" y="1936750"/>
                  </a:lnTo>
                  <a:lnTo>
                    <a:pt x="1157986" y="1936750"/>
                  </a:lnTo>
                  <a:lnTo>
                    <a:pt x="1157986" y="1942084"/>
                  </a:lnTo>
                  <a:lnTo>
                    <a:pt x="573024" y="1942084"/>
                  </a:lnTo>
                  <a:lnTo>
                    <a:pt x="573024" y="1954784"/>
                  </a:lnTo>
                  <a:lnTo>
                    <a:pt x="1170686" y="1954784"/>
                  </a:lnTo>
                  <a:lnTo>
                    <a:pt x="1170686" y="1949450"/>
                  </a:lnTo>
                  <a:lnTo>
                    <a:pt x="1679448" y="1949450"/>
                  </a:lnTo>
                  <a:lnTo>
                    <a:pt x="1679448" y="1981200"/>
                  </a:lnTo>
                  <a:lnTo>
                    <a:pt x="1742948" y="1949450"/>
                  </a:lnTo>
                  <a:lnTo>
                    <a:pt x="1755648" y="19431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0" name="object 60"/>
            <p:cNvSpPr/>
            <p:nvPr/>
          </p:nvSpPr>
          <p:spPr>
            <a:xfrm>
              <a:off x="1141475" y="3130295"/>
              <a:ext cx="826135" cy="393700"/>
            </a:xfrm>
            <a:custGeom>
              <a:avLst/>
              <a:gdLst/>
              <a:ahLst/>
              <a:cxnLst/>
              <a:rect l="l" t="t" r="r" b="b"/>
              <a:pathLst>
                <a:path w="826135" h="393700">
                  <a:moveTo>
                    <a:pt x="413004" y="0"/>
                  </a:moveTo>
                  <a:lnTo>
                    <a:pt x="0" y="196595"/>
                  </a:lnTo>
                  <a:lnTo>
                    <a:pt x="413004" y="393191"/>
                  </a:lnTo>
                  <a:lnTo>
                    <a:pt x="826007" y="196595"/>
                  </a:lnTo>
                  <a:lnTo>
                    <a:pt x="413004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1" name="object 61"/>
            <p:cNvSpPr/>
            <p:nvPr/>
          </p:nvSpPr>
          <p:spPr>
            <a:xfrm>
              <a:off x="1141475" y="3130295"/>
              <a:ext cx="826135" cy="393700"/>
            </a:xfrm>
            <a:custGeom>
              <a:avLst/>
              <a:gdLst/>
              <a:ahLst/>
              <a:cxnLst/>
              <a:rect l="l" t="t" r="r" b="b"/>
              <a:pathLst>
                <a:path w="826135" h="393700">
                  <a:moveTo>
                    <a:pt x="0" y="196595"/>
                  </a:moveTo>
                  <a:lnTo>
                    <a:pt x="413004" y="0"/>
                  </a:lnTo>
                  <a:lnTo>
                    <a:pt x="826007" y="196595"/>
                  </a:lnTo>
                  <a:lnTo>
                    <a:pt x="413004" y="393191"/>
                  </a:lnTo>
                  <a:lnTo>
                    <a:pt x="0" y="196595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2" name="object 62"/>
          <p:cNvSpPr txBox="1"/>
          <p:nvPr/>
        </p:nvSpPr>
        <p:spPr>
          <a:xfrm>
            <a:off x="1362583" y="3246501"/>
            <a:ext cx="383540" cy="147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Decision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2137917" y="3200780"/>
            <a:ext cx="13970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25" dirty="0">
                <a:latin typeface="Calibri"/>
                <a:cs typeface="Calibri"/>
              </a:rPr>
              <a:t>NO</a:t>
            </a:r>
            <a:endParaRPr sz="700" dirty="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663064" y="3523234"/>
            <a:ext cx="15113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25" dirty="0">
                <a:latin typeface="Calibri"/>
                <a:cs typeface="Calibri"/>
              </a:rPr>
              <a:t>YES</a:t>
            </a:r>
            <a:endParaRPr sz="700" dirty="0">
              <a:latin typeface="Calibri"/>
              <a:cs typeface="Calibri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1516633" y="2977895"/>
            <a:ext cx="7463155" cy="2301875"/>
            <a:chOff x="1516633" y="2977895"/>
            <a:chExt cx="7463155" cy="2301875"/>
          </a:xfrm>
        </p:grpSpPr>
        <p:pic>
          <p:nvPicPr>
            <p:cNvPr id="66" name="object 6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16633" y="2977895"/>
              <a:ext cx="76073" cy="152400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1522349" y="3288791"/>
              <a:ext cx="7457440" cy="1991360"/>
            </a:xfrm>
            <a:custGeom>
              <a:avLst/>
              <a:gdLst/>
              <a:ahLst/>
              <a:cxnLst/>
              <a:rect l="l" t="t" r="r" b="b"/>
              <a:pathLst>
                <a:path w="7457440" h="1991360">
                  <a:moveTo>
                    <a:pt x="76200" y="1914652"/>
                  </a:moveTo>
                  <a:lnTo>
                    <a:pt x="44450" y="1914652"/>
                  </a:lnTo>
                  <a:lnTo>
                    <a:pt x="44450" y="1119124"/>
                  </a:lnTo>
                  <a:lnTo>
                    <a:pt x="44450" y="1106424"/>
                  </a:lnTo>
                  <a:lnTo>
                    <a:pt x="38481" y="1106424"/>
                  </a:lnTo>
                  <a:lnTo>
                    <a:pt x="38481" y="234696"/>
                  </a:lnTo>
                  <a:lnTo>
                    <a:pt x="25781" y="234696"/>
                  </a:lnTo>
                  <a:lnTo>
                    <a:pt x="25781" y="1119124"/>
                  </a:lnTo>
                  <a:lnTo>
                    <a:pt x="31750" y="1119124"/>
                  </a:lnTo>
                  <a:lnTo>
                    <a:pt x="31750" y="1914652"/>
                  </a:lnTo>
                  <a:lnTo>
                    <a:pt x="0" y="1914652"/>
                  </a:lnTo>
                  <a:lnTo>
                    <a:pt x="38100" y="1990852"/>
                  </a:lnTo>
                  <a:lnTo>
                    <a:pt x="69850" y="1927352"/>
                  </a:lnTo>
                  <a:lnTo>
                    <a:pt x="76200" y="1914652"/>
                  </a:lnTo>
                  <a:close/>
                </a:path>
                <a:path w="7457440" h="1991360">
                  <a:moveTo>
                    <a:pt x="986409" y="38100"/>
                  </a:moveTo>
                  <a:lnTo>
                    <a:pt x="973709" y="31750"/>
                  </a:lnTo>
                  <a:lnTo>
                    <a:pt x="910209" y="0"/>
                  </a:lnTo>
                  <a:lnTo>
                    <a:pt x="910209" y="31750"/>
                  </a:lnTo>
                  <a:lnTo>
                    <a:pt x="445135" y="31750"/>
                  </a:lnTo>
                  <a:lnTo>
                    <a:pt x="445135" y="44450"/>
                  </a:lnTo>
                  <a:lnTo>
                    <a:pt x="910209" y="44450"/>
                  </a:lnTo>
                  <a:lnTo>
                    <a:pt x="910209" y="76200"/>
                  </a:lnTo>
                  <a:lnTo>
                    <a:pt x="973709" y="44450"/>
                  </a:lnTo>
                  <a:lnTo>
                    <a:pt x="986409" y="38100"/>
                  </a:lnTo>
                  <a:close/>
                </a:path>
                <a:path w="7457440" h="1991360">
                  <a:moveTo>
                    <a:pt x="3584702" y="40513"/>
                  </a:moveTo>
                  <a:lnTo>
                    <a:pt x="3572002" y="34163"/>
                  </a:lnTo>
                  <a:lnTo>
                    <a:pt x="3508502" y="2413"/>
                  </a:lnTo>
                  <a:lnTo>
                    <a:pt x="3508502" y="34163"/>
                  </a:lnTo>
                  <a:lnTo>
                    <a:pt x="3283966" y="34163"/>
                  </a:lnTo>
                  <a:lnTo>
                    <a:pt x="3283966" y="31750"/>
                  </a:lnTo>
                  <a:lnTo>
                    <a:pt x="2970403" y="31750"/>
                  </a:lnTo>
                  <a:lnTo>
                    <a:pt x="2970403" y="44450"/>
                  </a:lnTo>
                  <a:lnTo>
                    <a:pt x="3271266" y="44450"/>
                  </a:lnTo>
                  <a:lnTo>
                    <a:pt x="3271266" y="46863"/>
                  </a:lnTo>
                  <a:lnTo>
                    <a:pt x="3508502" y="46863"/>
                  </a:lnTo>
                  <a:lnTo>
                    <a:pt x="3508502" y="78613"/>
                  </a:lnTo>
                  <a:lnTo>
                    <a:pt x="3572002" y="46863"/>
                  </a:lnTo>
                  <a:lnTo>
                    <a:pt x="3584702" y="40513"/>
                  </a:lnTo>
                  <a:close/>
                </a:path>
                <a:path w="7457440" h="1991360">
                  <a:moveTo>
                    <a:pt x="4799457" y="41148"/>
                  </a:moveTo>
                  <a:lnTo>
                    <a:pt x="4786757" y="34798"/>
                  </a:lnTo>
                  <a:lnTo>
                    <a:pt x="4723257" y="3048"/>
                  </a:lnTo>
                  <a:lnTo>
                    <a:pt x="4723257" y="34798"/>
                  </a:lnTo>
                  <a:lnTo>
                    <a:pt x="4486783" y="34798"/>
                  </a:lnTo>
                  <a:lnTo>
                    <a:pt x="4486783" y="47498"/>
                  </a:lnTo>
                  <a:lnTo>
                    <a:pt x="4723257" y="47498"/>
                  </a:lnTo>
                  <a:lnTo>
                    <a:pt x="4723257" y="79248"/>
                  </a:lnTo>
                  <a:lnTo>
                    <a:pt x="4786757" y="47498"/>
                  </a:lnTo>
                  <a:lnTo>
                    <a:pt x="4799457" y="41148"/>
                  </a:lnTo>
                  <a:close/>
                </a:path>
                <a:path w="7457440" h="1991360">
                  <a:moveTo>
                    <a:pt x="7457059" y="304800"/>
                  </a:moveTo>
                  <a:lnTo>
                    <a:pt x="7450709" y="292100"/>
                  </a:lnTo>
                  <a:lnTo>
                    <a:pt x="7418959" y="228600"/>
                  </a:lnTo>
                  <a:lnTo>
                    <a:pt x="7380859" y="304800"/>
                  </a:lnTo>
                  <a:lnTo>
                    <a:pt x="7412609" y="304800"/>
                  </a:lnTo>
                  <a:lnTo>
                    <a:pt x="7412609" y="1984629"/>
                  </a:lnTo>
                  <a:lnTo>
                    <a:pt x="7425309" y="1984629"/>
                  </a:lnTo>
                  <a:lnTo>
                    <a:pt x="7425309" y="304800"/>
                  </a:lnTo>
                  <a:lnTo>
                    <a:pt x="7457059" y="3048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8" name="object 68"/>
            <p:cNvSpPr/>
            <p:nvPr/>
          </p:nvSpPr>
          <p:spPr>
            <a:xfrm>
              <a:off x="2053209" y="3445763"/>
              <a:ext cx="1356360" cy="722630"/>
            </a:xfrm>
            <a:custGeom>
              <a:avLst/>
              <a:gdLst/>
              <a:ahLst/>
              <a:cxnLst/>
              <a:rect l="l" t="t" r="r" b="b"/>
              <a:pathLst>
                <a:path w="1356360" h="722629">
                  <a:moveTo>
                    <a:pt x="1297305" y="370332"/>
                  </a:moveTo>
                  <a:lnTo>
                    <a:pt x="567309" y="370332"/>
                  </a:lnTo>
                  <a:lnTo>
                    <a:pt x="544478" y="374945"/>
                  </a:lnTo>
                  <a:lnTo>
                    <a:pt x="525827" y="387524"/>
                  </a:lnTo>
                  <a:lnTo>
                    <a:pt x="513248" y="406175"/>
                  </a:lnTo>
                  <a:lnTo>
                    <a:pt x="508635" y="429006"/>
                  </a:lnTo>
                  <a:lnTo>
                    <a:pt x="508635" y="663701"/>
                  </a:lnTo>
                  <a:lnTo>
                    <a:pt x="513248" y="686532"/>
                  </a:lnTo>
                  <a:lnTo>
                    <a:pt x="525827" y="705183"/>
                  </a:lnTo>
                  <a:lnTo>
                    <a:pt x="544478" y="717762"/>
                  </a:lnTo>
                  <a:lnTo>
                    <a:pt x="567309" y="722376"/>
                  </a:lnTo>
                  <a:lnTo>
                    <a:pt x="1297305" y="722376"/>
                  </a:lnTo>
                  <a:lnTo>
                    <a:pt x="1320135" y="717762"/>
                  </a:lnTo>
                  <a:lnTo>
                    <a:pt x="1338786" y="705183"/>
                  </a:lnTo>
                  <a:lnTo>
                    <a:pt x="1351365" y="686532"/>
                  </a:lnTo>
                  <a:lnTo>
                    <a:pt x="1355979" y="663701"/>
                  </a:lnTo>
                  <a:lnTo>
                    <a:pt x="1355979" y="429006"/>
                  </a:lnTo>
                  <a:lnTo>
                    <a:pt x="1351365" y="406175"/>
                  </a:lnTo>
                  <a:lnTo>
                    <a:pt x="1338786" y="387524"/>
                  </a:lnTo>
                  <a:lnTo>
                    <a:pt x="1320135" y="374945"/>
                  </a:lnTo>
                  <a:lnTo>
                    <a:pt x="1297305" y="370332"/>
                  </a:lnTo>
                  <a:close/>
                </a:path>
                <a:path w="1356360" h="722629">
                  <a:moveTo>
                    <a:pt x="0" y="0"/>
                  </a:moveTo>
                  <a:lnTo>
                    <a:pt x="649859" y="370332"/>
                  </a:lnTo>
                  <a:lnTo>
                    <a:pt x="861695" y="3703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9" name="object 69"/>
          <p:cNvSpPr txBox="1"/>
          <p:nvPr/>
        </p:nvSpPr>
        <p:spPr>
          <a:xfrm>
            <a:off x="2660395" y="3795776"/>
            <a:ext cx="652145" cy="36766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065" marR="5080" indent="-635" algn="ctr">
              <a:lnSpc>
                <a:spcPts val="860"/>
              </a:lnSpc>
              <a:spcBef>
                <a:spcPts val="215"/>
              </a:spcBef>
            </a:pPr>
            <a:r>
              <a:rPr sz="800" spc="-10" dirty="0">
                <a:latin typeface="Calibri"/>
                <a:cs typeface="Calibri"/>
              </a:rPr>
              <a:t>Observations,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Data,</a:t>
            </a:r>
            <a:r>
              <a:rPr sz="800" spc="-3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Volumes,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Callouts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70" name="object 70"/>
          <p:cNvGrpSpPr/>
          <p:nvPr/>
        </p:nvGrpSpPr>
        <p:grpSpPr>
          <a:xfrm>
            <a:off x="6234557" y="5309489"/>
            <a:ext cx="1076325" cy="318770"/>
            <a:chOff x="6234557" y="5309489"/>
            <a:chExt cx="1076325" cy="318770"/>
          </a:xfrm>
        </p:grpSpPr>
        <p:sp>
          <p:nvSpPr>
            <p:cNvPr id="71" name="object 71"/>
            <p:cNvSpPr/>
            <p:nvPr/>
          </p:nvSpPr>
          <p:spPr>
            <a:xfrm>
              <a:off x="6237732" y="5312664"/>
              <a:ext cx="1069975" cy="312420"/>
            </a:xfrm>
            <a:custGeom>
              <a:avLst/>
              <a:gdLst/>
              <a:ahLst/>
              <a:cxnLst/>
              <a:rect l="l" t="t" r="r" b="b"/>
              <a:pathLst>
                <a:path w="1069975" h="312420">
                  <a:moveTo>
                    <a:pt x="534923" y="0"/>
                  </a:moveTo>
                  <a:lnTo>
                    <a:pt x="462343" y="1426"/>
                  </a:lnTo>
                  <a:lnTo>
                    <a:pt x="392729" y="5582"/>
                  </a:lnTo>
                  <a:lnTo>
                    <a:pt x="326719" y="12281"/>
                  </a:lnTo>
                  <a:lnTo>
                    <a:pt x="264950" y="21335"/>
                  </a:lnTo>
                  <a:lnTo>
                    <a:pt x="208059" y="32560"/>
                  </a:lnTo>
                  <a:lnTo>
                    <a:pt x="156686" y="45767"/>
                  </a:lnTo>
                  <a:lnTo>
                    <a:pt x="111466" y="60771"/>
                  </a:lnTo>
                  <a:lnTo>
                    <a:pt x="73039" y="77385"/>
                  </a:lnTo>
                  <a:lnTo>
                    <a:pt x="19109" y="114696"/>
                  </a:lnTo>
                  <a:lnTo>
                    <a:pt x="0" y="156210"/>
                  </a:lnTo>
                  <a:lnTo>
                    <a:pt x="4883" y="177398"/>
                  </a:lnTo>
                  <a:lnTo>
                    <a:pt x="42040" y="216997"/>
                  </a:lnTo>
                  <a:lnTo>
                    <a:pt x="111466" y="251648"/>
                  </a:lnTo>
                  <a:lnTo>
                    <a:pt x="156686" y="266652"/>
                  </a:lnTo>
                  <a:lnTo>
                    <a:pt x="208059" y="279859"/>
                  </a:lnTo>
                  <a:lnTo>
                    <a:pt x="264950" y="291084"/>
                  </a:lnTo>
                  <a:lnTo>
                    <a:pt x="326719" y="300138"/>
                  </a:lnTo>
                  <a:lnTo>
                    <a:pt x="392729" y="306837"/>
                  </a:lnTo>
                  <a:lnTo>
                    <a:pt x="462343" y="310993"/>
                  </a:lnTo>
                  <a:lnTo>
                    <a:pt x="534923" y="312419"/>
                  </a:lnTo>
                  <a:lnTo>
                    <a:pt x="607504" y="310993"/>
                  </a:lnTo>
                  <a:lnTo>
                    <a:pt x="677118" y="306837"/>
                  </a:lnTo>
                  <a:lnTo>
                    <a:pt x="743128" y="300138"/>
                  </a:lnTo>
                  <a:lnTo>
                    <a:pt x="804897" y="291084"/>
                  </a:lnTo>
                  <a:lnTo>
                    <a:pt x="861788" y="279859"/>
                  </a:lnTo>
                  <a:lnTo>
                    <a:pt x="913161" y="266652"/>
                  </a:lnTo>
                  <a:lnTo>
                    <a:pt x="958381" y="251648"/>
                  </a:lnTo>
                  <a:lnTo>
                    <a:pt x="996808" y="235034"/>
                  </a:lnTo>
                  <a:lnTo>
                    <a:pt x="1050738" y="197723"/>
                  </a:lnTo>
                  <a:lnTo>
                    <a:pt x="1069847" y="156210"/>
                  </a:lnTo>
                  <a:lnTo>
                    <a:pt x="1064964" y="135021"/>
                  </a:lnTo>
                  <a:lnTo>
                    <a:pt x="1027807" y="95422"/>
                  </a:lnTo>
                  <a:lnTo>
                    <a:pt x="958381" y="60771"/>
                  </a:lnTo>
                  <a:lnTo>
                    <a:pt x="913161" y="45767"/>
                  </a:lnTo>
                  <a:lnTo>
                    <a:pt x="861788" y="32560"/>
                  </a:lnTo>
                  <a:lnTo>
                    <a:pt x="804897" y="21336"/>
                  </a:lnTo>
                  <a:lnTo>
                    <a:pt x="743128" y="12281"/>
                  </a:lnTo>
                  <a:lnTo>
                    <a:pt x="677118" y="5582"/>
                  </a:lnTo>
                  <a:lnTo>
                    <a:pt x="607504" y="1426"/>
                  </a:lnTo>
                  <a:lnTo>
                    <a:pt x="534923" y="0"/>
                  </a:lnTo>
                  <a:close/>
                </a:path>
              </a:pathLst>
            </a:custGeom>
            <a:solidFill>
              <a:srgbClr val="3A3A3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2" name="object 72"/>
            <p:cNvSpPr/>
            <p:nvPr/>
          </p:nvSpPr>
          <p:spPr>
            <a:xfrm>
              <a:off x="6237732" y="5312664"/>
              <a:ext cx="1069975" cy="312420"/>
            </a:xfrm>
            <a:custGeom>
              <a:avLst/>
              <a:gdLst/>
              <a:ahLst/>
              <a:cxnLst/>
              <a:rect l="l" t="t" r="r" b="b"/>
              <a:pathLst>
                <a:path w="1069975" h="312420">
                  <a:moveTo>
                    <a:pt x="0" y="156210"/>
                  </a:moveTo>
                  <a:lnTo>
                    <a:pt x="19109" y="114696"/>
                  </a:lnTo>
                  <a:lnTo>
                    <a:pt x="73039" y="77385"/>
                  </a:lnTo>
                  <a:lnTo>
                    <a:pt x="111466" y="60771"/>
                  </a:lnTo>
                  <a:lnTo>
                    <a:pt x="156686" y="45767"/>
                  </a:lnTo>
                  <a:lnTo>
                    <a:pt x="208059" y="32560"/>
                  </a:lnTo>
                  <a:lnTo>
                    <a:pt x="264950" y="21335"/>
                  </a:lnTo>
                  <a:lnTo>
                    <a:pt x="326719" y="12281"/>
                  </a:lnTo>
                  <a:lnTo>
                    <a:pt x="392729" y="5582"/>
                  </a:lnTo>
                  <a:lnTo>
                    <a:pt x="462343" y="1426"/>
                  </a:lnTo>
                  <a:lnTo>
                    <a:pt x="534923" y="0"/>
                  </a:lnTo>
                  <a:lnTo>
                    <a:pt x="607504" y="1426"/>
                  </a:lnTo>
                  <a:lnTo>
                    <a:pt x="677118" y="5582"/>
                  </a:lnTo>
                  <a:lnTo>
                    <a:pt x="743128" y="12281"/>
                  </a:lnTo>
                  <a:lnTo>
                    <a:pt x="804897" y="21336"/>
                  </a:lnTo>
                  <a:lnTo>
                    <a:pt x="861788" y="32560"/>
                  </a:lnTo>
                  <a:lnTo>
                    <a:pt x="913161" y="45767"/>
                  </a:lnTo>
                  <a:lnTo>
                    <a:pt x="958381" y="60771"/>
                  </a:lnTo>
                  <a:lnTo>
                    <a:pt x="996808" y="77385"/>
                  </a:lnTo>
                  <a:lnTo>
                    <a:pt x="1050738" y="114696"/>
                  </a:lnTo>
                  <a:lnTo>
                    <a:pt x="1069847" y="156210"/>
                  </a:lnTo>
                  <a:lnTo>
                    <a:pt x="1064964" y="177398"/>
                  </a:lnTo>
                  <a:lnTo>
                    <a:pt x="1027807" y="216997"/>
                  </a:lnTo>
                  <a:lnTo>
                    <a:pt x="958381" y="251648"/>
                  </a:lnTo>
                  <a:lnTo>
                    <a:pt x="913161" y="266652"/>
                  </a:lnTo>
                  <a:lnTo>
                    <a:pt x="861788" y="279859"/>
                  </a:lnTo>
                  <a:lnTo>
                    <a:pt x="804897" y="291084"/>
                  </a:lnTo>
                  <a:lnTo>
                    <a:pt x="743128" y="300138"/>
                  </a:lnTo>
                  <a:lnTo>
                    <a:pt x="677118" y="306837"/>
                  </a:lnTo>
                  <a:lnTo>
                    <a:pt x="607504" y="310993"/>
                  </a:lnTo>
                  <a:lnTo>
                    <a:pt x="534923" y="312419"/>
                  </a:lnTo>
                  <a:lnTo>
                    <a:pt x="462343" y="310993"/>
                  </a:lnTo>
                  <a:lnTo>
                    <a:pt x="392729" y="306837"/>
                  </a:lnTo>
                  <a:lnTo>
                    <a:pt x="326719" y="300138"/>
                  </a:lnTo>
                  <a:lnTo>
                    <a:pt x="264950" y="291084"/>
                  </a:lnTo>
                  <a:lnTo>
                    <a:pt x="208059" y="279859"/>
                  </a:lnTo>
                  <a:lnTo>
                    <a:pt x="156686" y="266652"/>
                  </a:lnTo>
                  <a:lnTo>
                    <a:pt x="111466" y="251648"/>
                  </a:lnTo>
                  <a:lnTo>
                    <a:pt x="73039" y="235034"/>
                  </a:lnTo>
                  <a:lnTo>
                    <a:pt x="19109" y="197723"/>
                  </a:lnTo>
                  <a:lnTo>
                    <a:pt x="0" y="156210"/>
                  </a:lnTo>
                  <a:close/>
                </a:path>
              </a:pathLst>
            </a:custGeom>
            <a:ln w="60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73" name="object 73"/>
          <p:cNvSpPr txBox="1"/>
          <p:nvPr/>
        </p:nvSpPr>
        <p:spPr>
          <a:xfrm>
            <a:off x="6467983" y="5313045"/>
            <a:ext cx="609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16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External</a:t>
            </a:r>
            <a:r>
              <a:rPr sz="9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Process</a:t>
            </a:r>
            <a:r>
              <a:rPr sz="9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FFFFFF"/>
                </a:solidFill>
                <a:latin typeface="Calibri"/>
                <a:cs typeface="Calibri"/>
              </a:rPr>
              <a:t>Step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4790821" y="3451859"/>
            <a:ext cx="1265555" cy="719455"/>
          </a:xfrm>
          <a:custGeom>
            <a:avLst/>
            <a:gdLst/>
            <a:ahLst/>
            <a:cxnLst/>
            <a:rect l="l" t="t" r="r" b="b"/>
            <a:pathLst>
              <a:path w="1265554" h="719454">
                <a:moveTo>
                  <a:pt x="1207134" y="368807"/>
                </a:moveTo>
                <a:lnTo>
                  <a:pt x="476630" y="368807"/>
                </a:lnTo>
                <a:lnTo>
                  <a:pt x="453894" y="373399"/>
                </a:lnTo>
                <a:lnTo>
                  <a:pt x="435324" y="385921"/>
                </a:lnTo>
                <a:lnTo>
                  <a:pt x="422802" y="404491"/>
                </a:lnTo>
                <a:lnTo>
                  <a:pt x="418211" y="427227"/>
                </a:lnTo>
                <a:lnTo>
                  <a:pt x="418211" y="660907"/>
                </a:lnTo>
                <a:lnTo>
                  <a:pt x="422802" y="683644"/>
                </a:lnTo>
                <a:lnTo>
                  <a:pt x="435324" y="702214"/>
                </a:lnTo>
                <a:lnTo>
                  <a:pt x="453894" y="714736"/>
                </a:lnTo>
                <a:lnTo>
                  <a:pt x="476630" y="719327"/>
                </a:lnTo>
                <a:lnTo>
                  <a:pt x="1207134" y="719327"/>
                </a:lnTo>
                <a:lnTo>
                  <a:pt x="1229871" y="714736"/>
                </a:lnTo>
                <a:lnTo>
                  <a:pt x="1248441" y="702214"/>
                </a:lnTo>
                <a:lnTo>
                  <a:pt x="1260963" y="683644"/>
                </a:lnTo>
                <a:lnTo>
                  <a:pt x="1265554" y="660907"/>
                </a:lnTo>
                <a:lnTo>
                  <a:pt x="1265554" y="427227"/>
                </a:lnTo>
                <a:lnTo>
                  <a:pt x="1260963" y="404491"/>
                </a:lnTo>
                <a:lnTo>
                  <a:pt x="1248441" y="385921"/>
                </a:lnTo>
                <a:lnTo>
                  <a:pt x="1229871" y="373399"/>
                </a:lnTo>
                <a:lnTo>
                  <a:pt x="1207134" y="368807"/>
                </a:lnTo>
                <a:close/>
              </a:path>
              <a:path w="1265554" h="719454">
                <a:moveTo>
                  <a:pt x="0" y="0"/>
                </a:moveTo>
                <a:lnTo>
                  <a:pt x="559434" y="368807"/>
                </a:lnTo>
                <a:lnTo>
                  <a:pt x="771270" y="368807"/>
                </a:lnTo>
                <a:lnTo>
                  <a:pt x="0" y="0"/>
                </a:lnTo>
                <a:close/>
              </a:path>
            </a:pathLst>
          </a:custGeom>
          <a:solidFill>
            <a:srgbClr val="42945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5" name="object 75"/>
          <p:cNvSpPr txBox="1"/>
          <p:nvPr/>
        </p:nvSpPr>
        <p:spPr>
          <a:xfrm>
            <a:off x="5334380" y="3909440"/>
            <a:ext cx="597535" cy="147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Opportunities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7073392" y="4349496"/>
            <a:ext cx="1148715" cy="350520"/>
          </a:xfrm>
          <a:custGeom>
            <a:avLst/>
            <a:gdLst/>
            <a:ahLst/>
            <a:cxnLst/>
            <a:rect l="l" t="t" r="r" b="b"/>
            <a:pathLst>
              <a:path w="1148715" h="350520">
                <a:moveTo>
                  <a:pt x="1148587" y="292099"/>
                </a:moveTo>
                <a:lnTo>
                  <a:pt x="301243" y="292099"/>
                </a:lnTo>
                <a:lnTo>
                  <a:pt x="305835" y="314836"/>
                </a:lnTo>
                <a:lnTo>
                  <a:pt x="318357" y="333406"/>
                </a:lnTo>
                <a:lnTo>
                  <a:pt x="336927" y="345928"/>
                </a:lnTo>
                <a:lnTo>
                  <a:pt x="359663" y="350519"/>
                </a:lnTo>
                <a:lnTo>
                  <a:pt x="1090167" y="350519"/>
                </a:lnTo>
                <a:lnTo>
                  <a:pt x="1112904" y="345928"/>
                </a:lnTo>
                <a:lnTo>
                  <a:pt x="1131474" y="333406"/>
                </a:lnTo>
                <a:lnTo>
                  <a:pt x="1143996" y="314836"/>
                </a:lnTo>
                <a:lnTo>
                  <a:pt x="1148587" y="292099"/>
                </a:lnTo>
                <a:close/>
              </a:path>
              <a:path w="1148715" h="350520">
                <a:moveTo>
                  <a:pt x="1090167" y="0"/>
                </a:moveTo>
                <a:lnTo>
                  <a:pt x="359663" y="0"/>
                </a:lnTo>
                <a:lnTo>
                  <a:pt x="336927" y="4591"/>
                </a:lnTo>
                <a:lnTo>
                  <a:pt x="318357" y="17113"/>
                </a:lnTo>
                <a:lnTo>
                  <a:pt x="305835" y="35683"/>
                </a:lnTo>
                <a:lnTo>
                  <a:pt x="301243" y="58419"/>
                </a:lnTo>
                <a:lnTo>
                  <a:pt x="301243" y="204469"/>
                </a:lnTo>
                <a:lnTo>
                  <a:pt x="0" y="321690"/>
                </a:lnTo>
                <a:lnTo>
                  <a:pt x="301243" y="292099"/>
                </a:lnTo>
                <a:lnTo>
                  <a:pt x="1148587" y="292099"/>
                </a:lnTo>
                <a:lnTo>
                  <a:pt x="1148587" y="58419"/>
                </a:lnTo>
                <a:lnTo>
                  <a:pt x="1143996" y="35683"/>
                </a:lnTo>
                <a:lnTo>
                  <a:pt x="1131474" y="17113"/>
                </a:lnTo>
                <a:lnTo>
                  <a:pt x="1112904" y="4591"/>
                </a:lnTo>
                <a:lnTo>
                  <a:pt x="1090167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7" name="object 77"/>
          <p:cNvSpPr txBox="1"/>
          <p:nvPr/>
        </p:nvSpPr>
        <p:spPr>
          <a:xfrm>
            <a:off x="7662798" y="4438015"/>
            <a:ext cx="274320" cy="147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Issues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78" name="object 78"/>
          <p:cNvGrpSpPr/>
          <p:nvPr/>
        </p:nvGrpSpPr>
        <p:grpSpPr>
          <a:xfrm>
            <a:off x="391477" y="6042469"/>
            <a:ext cx="480695" cy="1207770"/>
            <a:chOff x="391477" y="6042469"/>
            <a:chExt cx="480695" cy="1207770"/>
          </a:xfrm>
        </p:grpSpPr>
        <p:sp>
          <p:nvSpPr>
            <p:cNvPr id="79" name="object 79"/>
            <p:cNvSpPr/>
            <p:nvPr/>
          </p:nvSpPr>
          <p:spPr>
            <a:xfrm>
              <a:off x="396240" y="6047232"/>
              <a:ext cx="471170" cy="1198245"/>
            </a:xfrm>
            <a:custGeom>
              <a:avLst/>
              <a:gdLst/>
              <a:ahLst/>
              <a:cxnLst/>
              <a:rect l="l" t="t" r="r" b="b"/>
              <a:pathLst>
                <a:path w="471169" h="1198245">
                  <a:moveTo>
                    <a:pt x="470916" y="0"/>
                  </a:moveTo>
                  <a:lnTo>
                    <a:pt x="0" y="0"/>
                  </a:lnTo>
                  <a:lnTo>
                    <a:pt x="0" y="1197864"/>
                  </a:lnTo>
                  <a:lnTo>
                    <a:pt x="470916" y="1197864"/>
                  </a:lnTo>
                  <a:lnTo>
                    <a:pt x="470916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0" name="object 80"/>
            <p:cNvSpPr/>
            <p:nvPr/>
          </p:nvSpPr>
          <p:spPr>
            <a:xfrm>
              <a:off x="396240" y="6047232"/>
              <a:ext cx="471170" cy="1198245"/>
            </a:xfrm>
            <a:custGeom>
              <a:avLst/>
              <a:gdLst/>
              <a:ahLst/>
              <a:cxnLst/>
              <a:rect l="l" t="t" r="r" b="b"/>
              <a:pathLst>
                <a:path w="471169" h="1198245">
                  <a:moveTo>
                    <a:pt x="0" y="1197864"/>
                  </a:moveTo>
                  <a:lnTo>
                    <a:pt x="470916" y="1197864"/>
                  </a:lnTo>
                  <a:lnTo>
                    <a:pt x="470916" y="0"/>
                  </a:lnTo>
                  <a:lnTo>
                    <a:pt x="0" y="0"/>
                  </a:lnTo>
                  <a:lnTo>
                    <a:pt x="0" y="1197864"/>
                  </a:lnTo>
                  <a:close/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81" name="object 81"/>
          <p:cNvSpPr txBox="1"/>
          <p:nvPr/>
        </p:nvSpPr>
        <p:spPr>
          <a:xfrm>
            <a:off x="556666" y="6439484"/>
            <a:ext cx="177800" cy="4178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b="1" dirty="0">
                <a:latin typeface="Calibri"/>
                <a:cs typeface="Calibri"/>
              </a:rPr>
              <a:t>Role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4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867155" y="6047232"/>
            <a:ext cx="8711565" cy="1198245"/>
          </a:xfrm>
          <a:custGeom>
            <a:avLst/>
            <a:gdLst/>
            <a:ahLst/>
            <a:cxnLst/>
            <a:rect l="l" t="t" r="r" b="b"/>
            <a:pathLst>
              <a:path w="8711565" h="1198245">
                <a:moveTo>
                  <a:pt x="0" y="1197864"/>
                </a:moveTo>
                <a:lnTo>
                  <a:pt x="8711184" y="1197864"/>
                </a:lnTo>
                <a:lnTo>
                  <a:pt x="8711184" y="0"/>
                </a:lnTo>
                <a:lnTo>
                  <a:pt x="0" y="0"/>
                </a:lnTo>
                <a:lnTo>
                  <a:pt x="0" y="1197864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3" name="object 83"/>
          <p:cNvSpPr txBox="1"/>
          <p:nvPr/>
        </p:nvSpPr>
        <p:spPr>
          <a:xfrm>
            <a:off x="8490204" y="6472428"/>
            <a:ext cx="901065" cy="381000"/>
          </a:xfrm>
          <a:prstGeom prst="rect">
            <a:avLst/>
          </a:prstGeom>
          <a:solidFill>
            <a:srgbClr val="1A315F"/>
          </a:solidFill>
          <a:ln w="9144">
            <a:solidFill>
              <a:srgbClr val="000000"/>
            </a:solidFill>
          </a:ln>
        </p:spPr>
        <p:txBody>
          <a:bodyPr vert="horz" wrap="square" lIns="0" tIns="116205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915"/>
              </a:spcBef>
            </a:pP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Step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endParaRPr sz="900" dirty="0">
              <a:latin typeface="Calibri"/>
              <a:cs typeface="Calibri"/>
            </a:endParaRPr>
          </a:p>
        </p:txBody>
      </p:sp>
      <p:grpSp>
        <p:nvGrpSpPr>
          <p:cNvPr id="84" name="object 84"/>
          <p:cNvGrpSpPr/>
          <p:nvPr/>
        </p:nvGrpSpPr>
        <p:grpSpPr>
          <a:xfrm>
            <a:off x="1017905" y="6508877"/>
            <a:ext cx="7472680" cy="318770"/>
            <a:chOff x="1017905" y="6508877"/>
            <a:chExt cx="7472680" cy="318770"/>
          </a:xfrm>
        </p:grpSpPr>
        <p:sp>
          <p:nvSpPr>
            <p:cNvPr id="85" name="object 85"/>
            <p:cNvSpPr/>
            <p:nvPr/>
          </p:nvSpPr>
          <p:spPr>
            <a:xfrm>
              <a:off x="7307580" y="6624828"/>
              <a:ext cx="1183005" cy="76200"/>
            </a:xfrm>
            <a:custGeom>
              <a:avLst/>
              <a:gdLst/>
              <a:ahLst/>
              <a:cxnLst/>
              <a:rect l="l" t="t" r="r" b="b"/>
              <a:pathLst>
                <a:path w="1183004" h="76200">
                  <a:moveTo>
                    <a:pt x="1106424" y="0"/>
                  </a:moveTo>
                  <a:lnTo>
                    <a:pt x="1106424" y="76200"/>
                  </a:lnTo>
                  <a:lnTo>
                    <a:pt x="1169924" y="44450"/>
                  </a:lnTo>
                  <a:lnTo>
                    <a:pt x="1119124" y="44450"/>
                  </a:lnTo>
                  <a:lnTo>
                    <a:pt x="1119124" y="31750"/>
                  </a:lnTo>
                  <a:lnTo>
                    <a:pt x="1169924" y="31750"/>
                  </a:lnTo>
                  <a:lnTo>
                    <a:pt x="1106424" y="0"/>
                  </a:lnTo>
                  <a:close/>
                </a:path>
                <a:path w="1183004" h="76200">
                  <a:moveTo>
                    <a:pt x="584962" y="37071"/>
                  </a:moveTo>
                  <a:lnTo>
                    <a:pt x="0" y="37071"/>
                  </a:lnTo>
                  <a:lnTo>
                    <a:pt x="0" y="49771"/>
                  </a:lnTo>
                  <a:lnTo>
                    <a:pt x="597662" y="49771"/>
                  </a:lnTo>
                  <a:lnTo>
                    <a:pt x="597662" y="44450"/>
                  </a:lnTo>
                  <a:lnTo>
                    <a:pt x="591312" y="44450"/>
                  </a:lnTo>
                  <a:lnTo>
                    <a:pt x="592353" y="43408"/>
                  </a:lnTo>
                  <a:lnTo>
                    <a:pt x="584962" y="43408"/>
                  </a:lnTo>
                  <a:lnTo>
                    <a:pt x="584962" y="37071"/>
                  </a:lnTo>
                  <a:close/>
                </a:path>
                <a:path w="1183004" h="76200">
                  <a:moveTo>
                    <a:pt x="597662" y="38100"/>
                  </a:moveTo>
                  <a:lnTo>
                    <a:pt x="591312" y="44450"/>
                  </a:lnTo>
                  <a:lnTo>
                    <a:pt x="597662" y="44450"/>
                  </a:lnTo>
                  <a:lnTo>
                    <a:pt x="597662" y="38100"/>
                  </a:lnTo>
                  <a:close/>
                </a:path>
                <a:path w="1183004" h="76200">
                  <a:moveTo>
                    <a:pt x="1106424" y="38100"/>
                  </a:moveTo>
                  <a:lnTo>
                    <a:pt x="597662" y="38100"/>
                  </a:lnTo>
                  <a:lnTo>
                    <a:pt x="597662" y="44450"/>
                  </a:lnTo>
                  <a:lnTo>
                    <a:pt x="1106424" y="44450"/>
                  </a:lnTo>
                  <a:lnTo>
                    <a:pt x="1106424" y="38100"/>
                  </a:lnTo>
                  <a:close/>
                </a:path>
                <a:path w="1183004" h="76200">
                  <a:moveTo>
                    <a:pt x="1169924" y="31750"/>
                  </a:moveTo>
                  <a:lnTo>
                    <a:pt x="1119124" y="31750"/>
                  </a:lnTo>
                  <a:lnTo>
                    <a:pt x="1119124" y="44450"/>
                  </a:lnTo>
                  <a:lnTo>
                    <a:pt x="1169924" y="44450"/>
                  </a:lnTo>
                  <a:lnTo>
                    <a:pt x="1182624" y="38100"/>
                  </a:lnTo>
                  <a:lnTo>
                    <a:pt x="1169924" y="31750"/>
                  </a:lnTo>
                  <a:close/>
                </a:path>
                <a:path w="1183004" h="76200">
                  <a:moveTo>
                    <a:pt x="1106424" y="31750"/>
                  </a:moveTo>
                  <a:lnTo>
                    <a:pt x="584962" y="31750"/>
                  </a:lnTo>
                  <a:lnTo>
                    <a:pt x="584962" y="43408"/>
                  </a:lnTo>
                  <a:lnTo>
                    <a:pt x="591312" y="37071"/>
                  </a:lnTo>
                  <a:lnTo>
                    <a:pt x="1106424" y="37071"/>
                  </a:lnTo>
                  <a:lnTo>
                    <a:pt x="1106424" y="31750"/>
                  </a:lnTo>
                  <a:close/>
                </a:path>
                <a:path w="1183004" h="76200">
                  <a:moveTo>
                    <a:pt x="1106424" y="37071"/>
                  </a:moveTo>
                  <a:lnTo>
                    <a:pt x="591312" y="37071"/>
                  </a:lnTo>
                  <a:lnTo>
                    <a:pt x="584962" y="43408"/>
                  </a:lnTo>
                  <a:lnTo>
                    <a:pt x="592353" y="43408"/>
                  </a:lnTo>
                  <a:lnTo>
                    <a:pt x="597662" y="38100"/>
                  </a:lnTo>
                  <a:lnTo>
                    <a:pt x="1106424" y="38100"/>
                  </a:lnTo>
                  <a:lnTo>
                    <a:pt x="1106424" y="370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6" name="object 86"/>
            <p:cNvSpPr/>
            <p:nvPr/>
          </p:nvSpPr>
          <p:spPr>
            <a:xfrm>
              <a:off x="1021080" y="6512052"/>
              <a:ext cx="1069975" cy="312420"/>
            </a:xfrm>
            <a:custGeom>
              <a:avLst/>
              <a:gdLst/>
              <a:ahLst/>
              <a:cxnLst/>
              <a:rect l="l" t="t" r="r" b="b"/>
              <a:pathLst>
                <a:path w="1069975" h="312420">
                  <a:moveTo>
                    <a:pt x="534923" y="0"/>
                  </a:moveTo>
                  <a:lnTo>
                    <a:pt x="462338" y="1426"/>
                  </a:lnTo>
                  <a:lnTo>
                    <a:pt x="392721" y="5580"/>
                  </a:lnTo>
                  <a:lnTo>
                    <a:pt x="326708" y="12275"/>
                  </a:lnTo>
                  <a:lnTo>
                    <a:pt x="264938" y="21327"/>
                  </a:lnTo>
                  <a:lnTo>
                    <a:pt x="208049" y="32548"/>
                  </a:lnTo>
                  <a:lnTo>
                    <a:pt x="156676" y="45753"/>
                  </a:lnTo>
                  <a:lnTo>
                    <a:pt x="111459" y="60755"/>
                  </a:lnTo>
                  <a:lnTo>
                    <a:pt x="73033" y="77368"/>
                  </a:lnTo>
                  <a:lnTo>
                    <a:pt x="19108" y="114683"/>
                  </a:lnTo>
                  <a:lnTo>
                    <a:pt x="0" y="156210"/>
                  </a:lnTo>
                  <a:lnTo>
                    <a:pt x="4883" y="177406"/>
                  </a:lnTo>
                  <a:lnTo>
                    <a:pt x="42037" y="217013"/>
                  </a:lnTo>
                  <a:lnTo>
                    <a:pt x="111459" y="251664"/>
                  </a:lnTo>
                  <a:lnTo>
                    <a:pt x="156676" y="266666"/>
                  </a:lnTo>
                  <a:lnTo>
                    <a:pt x="208049" y="279871"/>
                  </a:lnTo>
                  <a:lnTo>
                    <a:pt x="264938" y="291092"/>
                  </a:lnTo>
                  <a:lnTo>
                    <a:pt x="326708" y="300144"/>
                  </a:lnTo>
                  <a:lnTo>
                    <a:pt x="392721" y="306839"/>
                  </a:lnTo>
                  <a:lnTo>
                    <a:pt x="462338" y="310993"/>
                  </a:lnTo>
                  <a:lnTo>
                    <a:pt x="534923" y="312420"/>
                  </a:lnTo>
                  <a:lnTo>
                    <a:pt x="607504" y="310993"/>
                  </a:lnTo>
                  <a:lnTo>
                    <a:pt x="677118" y="306839"/>
                  </a:lnTo>
                  <a:lnTo>
                    <a:pt x="743128" y="300144"/>
                  </a:lnTo>
                  <a:lnTo>
                    <a:pt x="804897" y="291092"/>
                  </a:lnTo>
                  <a:lnTo>
                    <a:pt x="861788" y="279871"/>
                  </a:lnTo>
                  <a:lnTo>
                    <a:pt x="913161" y="266666"/>
                  </a:lnTo>
                  <a:lnTo>
                    <a:pt x="958381" y="251664"/>
                  </a:lnTo>
                  <a:lnTo>
                    <a:pt x="996808" y="235051"/>
                  </a:lnTo>
                  <a:lnTo>
                    <a:pt x="1050738" y="197736"/>
                  </a:lnTo>
                  <a:lnTo>
                    <a:pt x="1069847" y="156210"/>
                  </a:lnTo>
                  <a:lnTo>
                    <a:pt x="1064964" y="135013"/>
                  </a:lnTo>
                  <a:lnTo>
                    <a:pt x="1027807" y="95406"/>
                  </a:lnTo>
                  <a:lnTo>
                    <a:pt x="958381" y="60755"/>
                  </a:lnTo>
                  <a:lnTo>
                    <a:pt x="913161" y="45753"/>
                  </a:lnTo>
                  <a:lnTo>
                    <a:pt x="861788" y="32548"/>
                  </a:lnTo>
                  <a:lnTo>
                    <a:pt x="804897" y="21327"/>
                  </a:lnTo>
                  <a:lnTo>
                    <a:pt x="743128" y="12275"/>
                  </a:lnTo>
                  <a:lnTo>
                    <a:pt x="677118" y="5580"/>
                  </a:lnTo>
                  <a:lnTo>
                    <a:pt x="607504" y="1426"/>
                  </a:lnTo>
                  <a:lnTo>
                    <a:pt x="534923" y="0"/>
                  </a:lnTo>
                  <a:close/>
                </a:path>
              </a:pathLst>
            </a:custGeom>
            <a:solidFill>
              <a:srgbClr val="3A3A3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7" name="object 87"/>
            <p:cNvSpPr/>
            <p:nvPr/>
          </p:nvSpPr>
          <p:spPr>
            <a:xfrm>
              <a:off x="1021080" y="6512052"/>
              <a:ext cx="1069975" cy="312420"/>
            </a:xfrm>
            <a:custGeom>
              <a:avLst/>
              <a:gdLst/>
              <a:ahLst/>
              <a:cxnLst/>
              <a:rect l="l" t="t" r="r" b="b"/>
              <a:pathLst>
                <a:path w="1069975" h="312420">
                  <a:moveTo>
                    <a:pt x="0" y="156210"/>
                  </a:moveTo>
                  <a:lnTo>
                    <a:pt x="19108" y="114683"/>
                  </a:lnTo>
                  <a:lnTo>
                    <a:pt x="73033" y="77368"/>
                  </a:lnTo>
                  <a:lnTo>
                    <a:pt x="111459" y="60755"/>
                  </a:lnTo>
                  <a:lnTo>
                    <a:pt x="156676" y="45753"/>
                  </a:lnTo>
                  <a:lnTo>
                    <a:pt x="208049" y="32548"/>
                  </a:lnTo>
                  <a:lnTo>
                    <a:pt x="264938" y="21327"/>
                  </a:lnTo>
                  <a:lnTo>
                    <a:pt x="326708" y="12275"/>
                  </a:lnTo>
                  <a:lnTo>
                    <a:pt x="392721" y="5580"/>
                  </a:lnTo>
                  <a:lnTo>
                    <a:pt x="462338" y="1426"/>
                  </a:lnTo>
                  <a:lnTo>
                    <a:pt x="534923" y="0"/>
                  </a:lnTo>
                  <a:lnTo>
                    <a:pt x="607504" y="1426"/>
                  </a:lnTo>
                  <a:lnTo>
                    <a:pt x="677118" y="5580"/>
                  </a:lnTo>
                  <a:lnTo>
                    <a:pt x="743128" y="12275"/>
                  </a:lnTo>
                  <a:lnTo>
                    <a:pt x="804897" y="21327"/>
                  </a:lnTo>
                  <a:lnTo>
                    <a:pt x="861788" y="32548"/>
                  </a:lnTo>
                  <a:lnTo>
                    <a:pt x="913161" y="45753"/>
                  </a:lnTo>
                  <a:lnTo>
                    <a:pt x="958381" y="60755"/>
                  </a:lnTo>
                  <a:lnTo>
                    <a:pt x="996808" y="77368"/>
                  </a:lnTo>
                  <a:lnTo>
                    <a:pt x="1050738" y="114683"/>
                  </a:lnTo>
                  <a:lnTo>
                    <a:pt x="1069847" y="156210"/>
                  </a:lnTo>
                  <a:lnTo>
                    <a:pt x="1064964" y="177406"/>
                  </a:lnTo>
                  <a:lnTo>
                    <a:pt x="1027807" y="217013"/>
                  </a:lnTo>
                  <a:lnTo>
                    <a:pt x="958381" y="251664"/>
                  </a:lnTo>
                  <a:lnTo>
                    <a:pt x="913161" y="266666"/>
                  </a:lnTo>
                  <a:lnTo>
                    <a:pt x="861788" y="279871"/>
                  </a:lnTo>
                  <a:lnTo>
                    <a:pt x="804897" y="291092"/>
                  </a:lnTo>
                  <a:lnTo>
                    <a:pt x="743128" y="300144"/>
                  </a:lnTo>
                  <a:lnTo>
                    <a:pt x="677118" y="306839"/>
                  </a:lnTo>
                  <a:lnTo>
                    <a:pt x="607504" y="310993"/>
                  </a:lnTo>
                  <a:lnTo>
                    <a:pt x="534923" y="312420"/>
                  </a:lnTo>
                  <a:lnTo>
                    <a:pt x="462338" y="310993"/>
                  </a:lnTo>
                  <a:lnTo>
                    <a:pt x="392721" y="306839"/>
                  </a:lnTo>
                  <a:lnTo>
                    <a:pt x="326708" y="300144"/>
                  </a:lnTo>
                  <a:lnTo>
                    <a:pt x="264938" y="291092"/>
                  </a:lnTo>
                  <a:lnTo>
                    <a:pt x="208049" y="279871"/>
                  </a:lnTo>
                  <a:lnTo>
                    <a:pt x="156676" y="266666"/>
                  </a:lnTo>
                  <a:lnTo>
                    <a:pt x="111459" y="251664"/>
                  </a:lnTo>
                  <a:lnTo>
                    <a:pt x="73033" y="235051"/>
                  </a:lnTo>
                  <a:lnTo>
                    <a:pt x="19108" y="197736"/>
                  </a:lnTo>
                  <a:lnTo>
                    <a:pt x="0" y="156210"/>
                  </a:lnTo>
                  <a:close/>
                </a:path>
              </a:pathLst>
            </a:custGeom>
            <a:ln w="60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88" name="object 88"/>
          <p:cNvSpPr txBox="1"/>
          <p:nvPr/>
        </p:nvSpPr>
        <p:spPr>
          <a:xfrm>
            <a:off x="1251000" y="6512458"/>
            <a:ext cx="609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16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External</a:t>
            </a:r>
            <a:r>
              <a:rPr sz="9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Process</a:t>
            </a:r>
            <a:r>
              <a:rPr sz="9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FFFFFF"/>
                </a:solidFill>
                <a:latin typeface="Calibri"/>
                <a:cs typeface="Calibri"/>
              </a:rPr>
              <a:t>Step</a:t>
            </a:r>
            <a:endParaRPr sz="900" dirty="0">
              <a:latin typeface="Calibri"/>
              <a:cs typeface="Calibri"/>
            </a:endParaRPr>
          </a:p>
        </p:txBody>
      </p:sp>
      <p:grpSp>
        <p:nvGrpSpPr>
          <p:cNvPr id="89" name="object 89"/>
          <p:cNvGrpSpPr/>
          <p:nvPr/>
        </p:nvGrpSpPr>
        <p:grpSpPr>
          <a:xfrm>
            <a:off x="6234557" y="6508877"/>
            <a:ext cx="1076325" cy="318770"/>
            <a:chOff x="6234557" y="6508877"/>
            <a:chExt cx="1076325" cy="318770"/>
          </a:xfrm>
        </p:grpSpPr>
        <p:sp>
          <p:nvSpPr>
            <p:cNvPr id="90" name="object 90"/>
            <p:cNvSpPr/>
            <p:nvPr/>
          </p:nvSpPr>
          <p:spPr>
            <a:xfrm>
              <a:off x="6237732" y="6512052"/>
              <a:ext cx="1069975" cy="312420"/>
            </a:xfrm>
            <a:custGeom>
              <a:avLst/>
              <a:gdLst/>
              <a:ahLst/>
              <a:cxnLst/>
              <a:rect l="l" t="t" r="r" b="b"/>
              <a:pathLst>
                <a:path w="1069975" h="312420">
                  <a:moveTo>
                    <a:pt x="534923" y="0"/>
                  </a:moveTo>
                  <a:lnTo>
                    <a:pt x="462343" y="1426"/>
                  </a:lnTo>
                  <a:lnTo>
                    <a:pt x="392729" y="5580"/>
                  </a:lnTo>
                  <a:lnTo>
                    <a:pt x="326719" y="12275"/>
                  </a:lnTo>
                  <a:lnTo>
                    <a:pt x="264950" y="21327"/>
                  </a:lnTo>
                  <a:lnTo>
                    <a:pt x="208059" y="32548"/>
                  </a:lnTo>
                  <a:lnTo>
                    <a:pt x="156686" y="45753"/>
                  </a:lnTo>
                  <a:lnTo>
                    <a:pt x="111466" y="60755"/>
                  </a:lnTo>
                  <a:lnTo>
                    <a:pt x="73039" y="77368"/>
                  </a:lnTo>
                  <a:lnTo>
                    <a:pt x="19109" y="114683"/>
                  </a:lnTo>
                  <a:lnTo>
                    <a:pt x="0" y="156210"/>
                  </a:lnTo>
                  <a:lnTo>
                    <a:pt x="4883" y="177406"/>
                  </a:lnTo>
                  <a:lnTo>
                    <a:pt x="42040" y="217013"/>
                  </a:lnTo>
                  <a:lnTo>
                    <a:pt x="111466" y="251664"/>
                  </a:lnTo>
                  <a:lnTo>
                    <a:pt x="156686" y="266666"/>
                  </a:lnTo>
                  <a:lnTo>
                    <a:pt x="208059" y="279871"/>
                  </a:lnTo>
                  <a:lnTo>
                    <a:pt x="264950" y="291092"/>
                  </a:lnTo>
                  <a:lnTo>
                    <a:pt x="326719" y="300144"/>
                  </a:lnTo>
                  <a:lnTo>
                    <a:pt x="392729" y="306839"/>
                  </a:lnTo>
                  <a:lnTo>
                    <a:pt x="462343" y="310993"/>
                  </a:lnTo>
                  <a:lnTo>
                    <a:pt x="534923" y="312420"/>
                  </a:lnTo>
                  <a:lnTo>
                    <a:pt x="607504" y="310993"/>
                  </a:lnTo>
                  <a:lnTo>
                    <a:pt x="677118" y="306839"/>
                  </a:lnTo>
                  <a:lnTo>
                    <a:pt x="743128" y="300144"/>
                  </a:lnTo>
                  <a:lnTo>
                    <a:pt x="804897" y="291092"/>
                  </a:lnTo>
                  <a:lnTo>
                    <a:pt x="861788" y="279871"/>
                  </a:lnTo>
                  <a:lnTo>
                    <a:pt x="913161" y="266666"/>
                  </a:lnTo>
                  <a:lnTo>
                    <a:pt x="958381" y="251664"/>
                  </a:lnTo>
                  <a:lnTo>
                    <a:pt x="996808" y="235051"/>
                  </a:lnTo>
                  <a:lnTo>
                    <a:pt x="1050738" y="197736"/>
                  </a:lnTo>
                  <a:lnTo>
                    <a:pt x="1069847" y="156210"/>
                  </a:lnTo>
                  <a:lnTo>
                    <a:pt x="1064964" y="135013"/>
                  </a:lnTo>
                  <a:lnTo>
                    <a:pt x="1027807" y="95406"/>
                  </a:lnTo>
                  <a:lnTo>
                    <a:pt x="958381" y="60755"/>
                  </a:lnTo>
                  <a:lnTo>
                    <a:pt x="913161" y="45753"/>
                  </a:lnTo>
                  <a:lnTo>
                    <a:pt x="861788" y="32548"/>
                  </a:lnTo>
                  <a:lnTo>
                    <a:pt x="804897" y="21327"/>
                  </a:lnTo>
                  <a:lnTo>
                    <a:pt x="743128" y="12275"/>
                  </a:lnTo>
                  <a:lnTo>
                    <a:pt x="677118" y="5580"/>
                  </a:lnTo>
                  <a:lnTo>
                    <a:pt x="607504" y="1426"/>
                  </a:lnTo>
                  <a:lnTo>
                    <a:pt x="534923" y="0"/>
                  </a:lnTo>
                  <a:close/>
                </a:path>
              </a:pathLst>
            </a:custGeom>
            <a:solidFill>
              <a:srgbClr val="3A3A3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1" name="object 91"/>
            <p:cNvSpPr/>
            <p:nvPr/>
          </p:nvSpPr>
          <p:spPr>
            <a:xfrm>
              <a:off x="6237732" y="6512052"/>
              <a:ext cx="1069975" cy="312420"/>
            </a:xfrm>
            <a:custGeom>
              <a:avLst/>
              <a:gdLst/>
              <a:ahLst/>
              <a:cxnLst/>
              <a:rect l="l" t="t" r="r" b="b"/>
              <a:pathLst>
                <a:path w="1069975" h="312420">
                  <a:moveTo>
                    <a:pt x="0" y="156210"/>
                  </a:moveTo>
                  <a:lnTo>
                    <a:pt x="19109" y="114683"/>
                  </a:lnTo>
                  <a:lnTo>
                    <a:pt x="73039" y="77368"/>
                  </a:lnTo>
                  <a:lnTo>
                    <a:pt x="111466" y="60755"/>
                  </a:lnTo>
                  <a:lnTo>
                    <a:pt x="156686" y="45753"/>
                  </a:lnTo>
                  <a:lnTo>
                    <a:pt x="208059" y="32548"/>
                  </a:lnTo>
                  <a:lnTo>
                    <a:pt x="264950" y="21327"/>
                  </a:lnTo>
                  <a:lnTo>
                    <a:pt x="326719" y="12275"/>
                  </a:lnTo>
                  <a:lnTo>
                    <a:pt x="392729" y="5580"/>
                  </a:lnTo>
                  <a:lnTo>
                    <a:pt x="462343" y="1426"/>
                  </a:lnTo>
                  <a:lnTo>
                    <a:pt x="534923" y="0"/>
                  </a:lnTo>
                  <a:lnTo>
                    <a:pt x="607504" y="1426"/>
                  </a:lnTo>
                  <a:lnTo>
                    <a:pt x="677118" y="5580"/>
                  </a:lnTo>
                  <a:lnTo>
                    <a:pt x="743128" y="12275"/>
                  </a:lnTo>
                  <a:lnTo>
                    <a:pt x="804897" y="21327"/>
                  </a:lnTo>
                  <a:lnTo>
                    <a:pt x="861788" y="32548"/>
                  </a:lnTo>
                  <a:lnTo>
                    <a:pt x="913161" y="45753"/>
                  </a:lnTo>
                  <a:lnTo>
                    <a:pt x="958381" y="60755"/>
                  </a:lnTo>
                  <a:lnTo>
                    <a:pt x="996808" y="77368"/>
                  </a:lnTo>
                  <a:lnTo>
                    <a:pt x="1050738" y="114683"/>
                  </a:lnTo>
                  <a:lnTo>
                    <a:pt x="1069847" y="156210"/>
                  </a:lnTo>
                  <a:lnTo>
                    <a:pt x="1064964" y="177406"/>
                  </a:lnTo>
                  <a:lnTo>
                    <a:pt x="1027807" y="217013"/>
                  </a:lnTo>
                  <a:lnTo>
                    <a:pt x="958381" y="251664"/>
                  </a:lnTo>
                  <a:lnTo>
                    <a:pt x="913161" y="266666"/>
                  </a:lnTo>
                  <a:lnTo>
                    <a:pt x="861788" y="279871"/>
                  </a:lnTo>
                  <a:lnTo>
                    <a:pt x="804897" y="291092"/>
                  </a:lnTo>
                  <a:lnTo>
                    <a:pt x="743128" y="300144"/>
                  </a:lnTo>
                  <a:lnTo>
                    <a:pt x="677118" y="306839"/>
                  </a:lnTo>
                  <a:lnTo>
                    <a:pt x="607504" y="310993"/>
                  </a:lnTo>
                  <a:lnTo>
                    <a:pt x="534923" y="312420"/>
                  </a:lnTo>
                  <a:lnTo>
                    <a:pt x="462343" y="310993"/>
                  </a:lnTo>
                  <a:lnTo>
                    <a:pt x="392729" y="306839"/>
                  </a:lnTo>
                  <a:lnTo>
                    <a:pt x="326719" y="300144"/>
                  </a:lnTo>
                  <a:lnTo>
                    <a:pt x="264950" y="291092"/>
                  </a:lnTo>
                  <a:lnTo>
                    <a:pt x="208059" y="279871"/>
                  </a:lnTo>
                  <a:lnTo>
                    <a:pt x="156686" y="266666"/>
                  </a:lnTo>
                  <a:lnTo>
                    <a:pt x="111466" y="251664"/>
                  </a:lnTo>
                  <a:lnTo>
                    <a:pt x="73039" y="235051"/>
                  </a:lnTo>
                  <a:lnTo>
                    <a:pt x="19109" y="197736"/>
                  </a:lnTo>
                  <a:lnTo>
                    <a:pt x="0" y="156210"/>
                  </a:lnTo>
                  <a:close/>
                </a:path>
              </a:pathLst>
            </a:custGeom>
            <a:ln w="60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92" name="object 92"/>
          <p:cNvSpPr txBox="1"/>
          <p:nvPr/>
        </p:nvSpPr>
        <p:spPr>
          <a:xfrm>
            <a:off x="6467983" y="6512458"/>
            <a:ext cx="609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16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External</a:t>
            </a:r>
            <a:r>
              <a:rPr sz="9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Process</a:t>
            </a:r>
            <a:r>
              <a:rPr sz="9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FFFFFF"/>
                </a:solidFill>
                <a:latin typeface="Calibri"/>
                <a:cs typeface="Calibri"/>
              </a:rPr>
              <a:t>Step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1109472" y="5280659"/>
            <a:ext cx="902335" cy="381000"/>
          </a:xfrm>
          <a:prstGeom prst="rect">
            <a:avLst/>
          </a:prstGeom>
          <a:solidFill>
            <a:srgbClr val="1A315F"/>
          </a:solidFill>
          <a:ln w="9144">
            <a:solidFill>
              <a:srgbClr val="000000"/>
            </a:solidFill>
          </a:ln>
        </p:spPr>
        <p:txBody>
          <a:bodyPr vert="horz" wrap="square" lIns="0" tIns="1149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05"/>
              </a:spcBef>
            </a:pP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Step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1517904" y="5431535"/>
            <a:ext cx="4719955" cy="1082040"/>
          </a:xfrm>
          <a:custGeom>
            <a:avLst/>
            <a:gdLst/>
            <a:ahLst/>
            <a:cxnLst/>
            <a:rect l="l" t="t" r="r" b="b"/>
            <a:pathLst>
              <a:path w="4719955" h="1082040">
                <a:moveTo>
                  <a:pt x="76200" y="1005332"/>
                </a:moveTo>
                <a:lnTo>
                  <a:pt x="44450" y="1005332"/>
                </a:lnTo>
                <a:lnTo>
                  <a:pt x="44450" y="662178"/>
                </a:lnTo>
                <a:lnTo>
                  <a:pt x="48641" y="662178"/>
                </a:lnTo>
                <a:lnTo>
                  <a:pt x="48641" y="649478"/>
                </a:lnTo>
                <a:lnTo>
                  <a:pt x="48641" y="230124"/>
                </a:lnTo>
                <a:lnTo>
                  <a:pt x="35941" y="230124"/>
                </a:lnTo>
                <a:lnTo>
                  <a:pt x="35941" y="649478"/>
                </a:lnTo>
                <a:lnTo>
                  <a:pt x="31750" y="649478"/>
                </a:lnTo>
                <a:lnTo>
                  <a:pt x="31750" y="1005332"/>
                </a:lnTo>
                <a:lnTo>
                  <a:pt x="0" y="1005332"/>
                </a:lnTo>
                <a:lnTo>
                  <a:pt x="38100" y="1081582"/>
                </a:lnTo>
                <a:lnTo>
                  <a:pt x="69850" y="1018032"/>
                </a:lnTo>
                <a:lnTo>
                  <a:pt x="76200" y="1005332"/>
                </a:lnTo>
                <a:close/>
              </a:path>
              <a:path w="4719955" h="1082040">
                <a:moveTo>
                  <a:pt x="4719955" y="38100"/>
                </a:moveTo>
                <a:lnTo>
                  <a:pt x="4707255" y="31750"/>
                </a:lnTo>
                <a:lnTo>
                  <a:pt x="4643755" y="0"/>
                </a:lnTo>
                <a:lnTo>
                  <a:pt x="4643755" y="31750"/>
                </a:lnTo>
                <a:lnTo>
                  <a:pt x="2600579" y="31750"/>
                </a:lnTo>
                <a:lnTo>
                  <a:pt x="2600579" y="32893"/>
                </a:lnTo>
                <a:lnTo>
                  <a:pt x="493776" y="32893"/>
                </a:lnTo>
                <a:lnTo>
                  <a:pt x="493776" y="45593"/>
                </a:lnTo>
                <a:lnTo>
                  <a:pt x="2613279" y="45593"/>
                </a:lnTo>
                <a:lnTo>
                  <a:pt x="2613279" y="44450"/>
                </a:lnTo>
                <a:lnTo>
                  <a:pt x="4643755" y="44450"/>
                </a:lnTo>
                <a:lnTo>
                  <a:pt x="4643755" y="76200"/>
                </a:lnTo>
                <a:lnTo>
                  <a:pt x="4707255" y="44450"/>
                </a:lnTo>
                <a:lnTo>
                  <a:pt x="4719955" y="38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5" name="object 9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</TotalTime>
  <Words>523</Words>
  <Application>Microsoft Office PowerPoint</Application>
  <PresentationFormat>Custom</PresentationFormat>
  <Paragraphs>52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Calibri</vt:lpstr>
      <vt:lpstr>Trebuchet MS</vt:lpstr>
      <vt:lpstr>Office Theme</vt:lpstr>
      <vt:lpstr>PowerPoint Presentation</vt:lpstr>
      <vt:lpstr>Swim Lane Process Map – Overview</vt:lpstr>
      <vt:lpstr>Swim Lane Process Map – Method</vt:lpstr>
      <vt:lpstr>Swim Lane Process Map – Template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Management Consulting Toolkit: Fifty of the most versatile and value-adding tools used by the worldâ•Žs leading business analysts, transformation experts and management consultants.</dc:title>
  <dc:creator>Expert Toolkit</dc:creator>
  <cp:lastModifiedBy>Ozhan Atalay</cp:lastModifiedBy>
  <cp:revision>41</cp:revision>
  <dcterms:created xsi:type="dcterms:W3CDTF">2026-01-27T15:21:26Z</dcterms:created>
  <dcterms:modified xsi:type="dcterms:W3CDTF">2026-01-28T06:52:32Z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ligent">
    <vt:lpwstr>pdfHarmony 2.0 Linux Kernel 2.6 64bit Mar 13 2012 Library 9.0.1</vt:lpwstr>
  </property>
  <property fmtid="{D5CDD505-2E9C-101B-9397-08002B2CF9AE}" pid="3" name="Created">
    <vt:filetime>2019-08-20T00:00:00Z</vt:filetime>
  </property>
  <property fmtid="{D5CDD505-2E9C-101B-9397-08002B2CF9AE}" pid="4" name="Creator">
    <vt:lpwstr>Appligent pdfHarmony 2.0</vt:lpwstr>
  </property>
  <property fmtid="{D5CDD505-2E9C-101B-9397-08002B2CF9AE}" pid="5" name="LastSaved">
    <vt:filetime>2026-01-27T00:00:00Z</vt:filetime>
  </property>
  <property fmtid="{D5CDD505-2E9C-101B-9397-08002B2CF9AE}" pid="6" name="Producer">
    <vt:lpwstr>PDFium</vt:lpwstr>
  </property>
</Properties>
</file>